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2" r:id="rId3"/>
    <p:sldId id="293" r:id="rId4"/>
    <p:sldId id="279" r:id="rId5"/>
    <p:sldId id="262" r:id="rId6"/>
    <p:sldId id="260" r:id="rId7"/>
    <p:sldId id="263" r:id="rId8"/>
    <p:sldId id="286" r:id="rId9"/>
    <p:sldId id="280" r:id="rId10"/>
    <p:sldId id="281" r:id="rId11"/>
    <p:sldId id="268" r:id="rId12"/>
    <p:sldId id="267" r:id="rId13"/>
    <p:sldId id="288" r:id="rId14"/>
    <p:sldId id="287" r:id="rId15"/>
    <p:sldId id="294" r:id="rId16"/>
    <p:sldId id="295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0FA6"/>
    <a:srgbClr val="F10F90"/>
    <a:srgbClr val="EC2314"/>
    <a:srgbClr val="EC1461"/>
    <a:srgbClr val="DE22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3662" autoAdjust="0"/>
  </p:normalViewPr>
  <p:slideViewPr>
    <p:cSldViewPr>
      <p:cViewPr>
        <p:scale>
          <a:sx n="80" d="100"/>
          <a:sy n="80" d="100"/>
        </p:scale>
        <p:origin x="-8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18547-887C-4C82-90A6-B644F73ABA2A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2284F01A-AC63-44F5-AD29-9EA94187FC14}">
      <dgm:prSet phldrT="[Testo]" custT="1"/>
      <dgm:spPr/>
      <dgm:t>
        <a:bodyPr/>
        <a:lstStyle/>
        <a:p>
          <a:r>
            <a:rPr lang="it-IT" sz="2400" dirty="0" smtClean="0">
              <a:latin typeface="Helvetica" pitchFamily="34" charset="0"/>
              <a:cs typeface="Helvetica" pitchFamily="34" charset="0"/>
            </a:rPr>
            <a:t>26 maggio 2017</a:t>
          </a:r>
          <a:endParaRPr lang="it-IT" sz="2400" dirty="0">
            <a:latin typeface="Helvetica" pitchFamily="34" charset="0"/>
            <a:cs typeface="Helvetica" pitchFamily="34" charset="0"/>
          </a:endParaRPr>
        </a:p>
      </dgm:t>
    </dgm:pt>
    <dgm:pt modelId="{9E92F692-460B-414F-A74A-B06248797CFB}" type="parTrans" cxnId="{69F2EFC3-45AF-45F9-ACAF-8E74F065470E}">
      <dgm:prSet/>
      <dgm:spPr/>
      <dgm:t>
        <a:bodyPr/>
        <a:lstStyle/>
        <a:p>
          <a:endParaRPr lang="it-IT"/>
        </a:p>
      </dgm:t>
    </dgm:pt>
    <dgm:pt modelId="{1BCA04D4-7C32-42B5-B1C7-650BCCB6CD22}" type="sibTrans" cxnId="{69F2EFC3-45AF-45F9-ACAF-8E74F065470E}">
      <dgm:prSet/>
      <dgm:spPr/>
      <dgm:t>
        <a:bodyPr/>
        <a:lstStyle/>
        <a:p>
          <a:endParaRPr lang="it-IT"/>
        </a:p>
      </dgm:t>
    </dgm:pt>
    <dgm:pt modelId="{2FC630AD-7CB6-4ACC-B12A-502A15DCF840}">
      <dgm:prSet phldrT="[Testo]" custT="1"/>
      <dgm:spPr/>
      <dgm:t>
        <a:bodyPr/>
        <a:lstStyle/>
        <a:p>
          <a:r>
            <a:rPr lang="it-IT" sz="3600" b="1" dirty="0" smtClean="0">
              <a:solidFill>
                <a:srgbClr val="C00000"/>
              </a:solidFill>
            </a:rPr>
            <a:t>5 ANNI</a:t>
          </a:r>
          <a:endParaRPr lang="it-IT" sz="3600" b="1" dirty="0">
            <a:solidFill>
              <a:srgbClr val="C00000"/>
            </a:solidFill>
          </a:endParaRPr>
        </a:p>
      </dgm:t>
    </dgm:pt>
    <dgm:pt modelId="{B3225CA6-E1A4-41F5-A4EB-E1E0DD145585}" type="parTrans" cxnId="{8D2BC330-9742-43F0-9ABD-B79ED5AEAE0F}">
      <dgm:prSet/>
      <dgm:spPr/>
      <dgm:t>
        <a:bodyPr/>
        <a:lstStyle/>
        <a:p>
          <a:endParaRPr lang="it-IT"/>
        </a:p>
      </dgm:t>
    </dgm:pt>
    <dgm:pt modelId="{6D6328A6-D4D5-4251-8119-13F8A2710FDB}" type="sibTrans" cxnId="{8D2BC330-9742-43F0-9ABD-B79ED5AEAE0F}">
      <dgm:prSet/>
      <dgm:spPr/>
      <dgm:t>
        <a:bodyPr/>
        <a:lstStyle/>
        <a:p>
          <a:endParaRPr lang="it-IT"/>
        </a:p>
      </dgm:t>
    </dgm:pt>
    <dgm:pt modelId="{F0ED5A1E-171D-4291-B14E-43AAF3624277}">
      <dgm:prSet phldrT="[Testo]" custT="1"/>
      <dgm:spPr/>
      <dgm:t>
        <a:bodyPr/>
        <a:lstStyle/>
        <a:p>
          <a:r>
            <a:rPr lang="it-IT" sz="2400" dirty="0" smtClean="0">
              <a:latin typeface="Helvetica" pitchFamily="34" charset="0"/>
              <a:cs typeface="Helvetica" pitchFamily="34" charset="0"/>
            </a:rPr>
            <a:t>28 marzo 2022</a:t>
          </a:r>
          <a:endParaRPr lang="it-IT" sz="2400" dirty="0">
            <a:latin typeface="Helvetica" pitchFamily="34" charset="0"/>
            <a:cs typeface="Helvetica" pitchFamily="34" charset="0"/>
          </a:endParaRPr>
        </a:p>
      </dgm:t>
    </dgm:pt>
    <dgm:pt modelId="{CB3D62C4-5660-4791-8C51-39729356CBF5}" type="parTrans" cxnId="{B75EE960-B46D-4BEF-8887-591F8FD94F90}">
      <dgm:prSet/>
      <dgm:spPr/>
      <dgm:t>
        <a:bodyPr/>
        <a:lstStyle/>
        <a:p>
          <a:endParaRPr lang="it-IT"/>
        </a:p>
      </dgm:t>
    </dgm:pt>
    <dgm:pt modelId="{61D57059-C096-4E7E-85D2-ACB5808E5CFD}" type="sibTrans" cxnId="{B75EE960-B46D-4BEF-8887-591F8FD94F90}">
      <dgm:prSet/>
      <dgm:spPr/>
      <dgm:t>
        <a:bodyPr/>
        <a:lstStyle/>
        <a:p>
          <a:endParaRPr lang="it-IT"/>
        </a:p>
      </dgm:t>
    </dgm:pt>
    <dgm:pt modelId="{E6F1DA43-B71F-40CC-9ADC-A1D265B415D1}" type="pres">
      <dgm:prSet presAssocID="{FDD18547-887C-4C82-90A6-B644F73ABA2A}" presName="arrowDiagram" presStyleCnt="0">
        <dgm:presLayoutVars>
          <dgm:chMax val="5"/>
          <dgm:dir/>
          <dgm:resizeHandles val="exact"/>
        </dgm:presLayoutVars>
      </dgm:prSet>
      <dgm:spPr/>
    </dgm:pt>
    <dgm:pt modelId="{61B7831A-F1A9-4AF6-8C5F-296582A7F18A}" type="pres">
      <dgm:prSet presAssocID="{FDD18547-887C-4C82-90A6-B644F73ABA2A}" presName="arrow" presStyleLbl="bgShp" presStyleIdx="0" presStyleCnt="1" custLinFactNeighborX="-419" custLinFactNeighborY="209"/>
      <dgm:spPr/>
    </dgm:pt>
    <dgm:pt modelId="{04BF5123-7289-4E6B-B014-4AD825F0ECF4}" type="pres">
      <dgm:prSet presAssocID="{FDD18547-887C-4C82-90A6-B644F73ABA2A}" presName="arrowDiagram3" presStyleCnt="0"/>
      <dgm:spPr/>
    </dgm:pt>
    <dgm:pt modelId="{26A1483D-B6A5-4400-BCFE-D03B434873F1}" type="pres">
      <dgm:prSet presAssocID="{2284F01A-AC63-44F5-AD29-9EA94187FC14}" presName="bullet3a" presStyleLbl="node1" presStyleIdx="0" presStyleCnt="3"/>
      <dgm:spPr/>
    </dgm:pt>
    <dgm:pt modelId="{93A32490-77FA-4AA5-ADF6-079E640707FF}" type="pres">
      <dgm:prSet presAssocID="{2284F01A-AC63-44F5-AD29-9EA94187FC14}" presName="textBox3a" presStyleLbl="revTx" presStyleIdx="0" presStyleCnt="3" custScaleX="196441" custScaleY="51383" custLinFactNeighborX="323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7983F7-C0F2-4CBC-9E2F-2307011B6DD1}" type="pres">
      <dgm:prSet presAssocID="{2FC630AD-7CB6-4ACC-B12A-502A15DCF840}" presName="bullet3b" presStyleLbl="node1" presStyleIdx="1" presStyleCnt="3"/>
      <dgm:spPr/>
    </dgm:pt>
    <dgm:pt modelId="{348AC121-5B44-413E-9DAC-8137523C02E9}" type="pres">
      <dgm:prSet presAssocID="{2FC630AD-7CB6-4ACC-B12A-502A15DCF840}" presName="textBox3b" presStyleLbl="revTx" presStyleIdx="1" presStyleCnt="3" custScaleX="140587" custScaleY="32676" custLinFactNeighborX="-1429" custLinFactNeighborY="-190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76D429-FD8C-4161-AFD7-C4ED5812BC89}" type="pres">
      <dgm:prSet presAssocID="{F0ED5A1E-171D-4291-B14E-43AAF3624277}" presName="bullet3c" presStyleLbl="node1" presStyleIdx="2" presStyleCnt="3"/>
      <dgm:spPr/>
    </dgm:pt>
    <dgm:pt modelId="{EE322EE2-D842-4144-B64D-789B14513FC1}" type="pres">
      <dgm:prSet presAssocID="{F0ED5A1E-171D-4291-B14E-43AAF3624277}" presName="textBox3c" presStyleLbl="revTx" presStyleIdx="2" presStyleCnt="3" custScaleX="168478" custScaleY="29965" custLinFactNeighborX="10575" custLinFactNeighborY="-231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75EE960-B46D-4BEF-8887-591F8FD94F90}" srcId="{FDD18547-887C-4C82-90A6-B644F73ABA2A}" destId="{F0ED5A1E-171D-4291-B14E-43AAF3624277}" srcOrd="2" destOrd="0" parTransId="{CB3D62C4-5660-4791-8C51-39729356CBF5}" sibTransId="{61D57059-C096-4E7E-85D2-ACB5808E5CFD}"/>
    <dgm:cxn modelId="{4B1D655B-2AEF-4E9E-9429-2AEBD15CC291}" type="presOf" srcId="{2FC630AD-7CB6-4ACC-B12A-502A15DCF840}" destId="{348AC121-5B44-413E-9DAC-8137523C02E9}" srcOrd="0" destOrd="0" presId="urn:microsoft.com/office/officeart/2005/8/layout/arrow2"/>
    <dgm:cxn modelId="{F7144CE4-3297-44E5-8E34-590FF6D7D23E}" type="presOf" srcId="{FDD18547-887C-4C82-90A6-B644F73ABA2A}" destId="{E6F1DA43-B71F-40CC-9ADC-A1D265B415D1}" srcOrd="0" destOrd="0" presId="urn:microsoft.com/office/officeart/2005/8/layout/arrow2"/>
    <dgm:cxn modelId="{69F2EFC3-45AF-45F9-ACAF-8E74F065470E}" srcId="{FDD18547-887C-4C82-90A6-B644F73ABA2A}" destId="{2284F01A-AC63-44F5-AD29-9EA94187FC14}" srcOrd="0" destOrd="0" parTransId="{9E92F692-460B-414F-A74A-B06248797CFB}" sibTransId="{1BCA04D4-7C32-42B5-B1C7-650BCCB6CD22}"/>
    <dgm:cxn modelId="{531ED17A-C796-4E66-980C-5B852FB53F53}" type="presOf" srcId="{F0ED5A1E-171D-4291-B14E-43AAF3624277}" destId="{EE322EE2-D842-4144-B64D-789B14513FC1}" srcOrd="0" destOrd="0" presId="urn:microsoft.com/office/officeart/2005/8/layout/arrow2"/>
    <dgm:cxn modelId="{52A02A3A-A79D-4AF4-BE65-DED5A745B607}" type="presOf" srcId="{2284F01A-AC63-44F5-AD29-9EA94187FC14}" destId="{93A32490-77FA-4AA5-ADF6-079E640707FF}" srcOrd="0" destOrd="0" presId="urn:microsoft.com/office/officeart/2005/8/layout/arrow2"/>
    <dgm:cxn modelId="{8D2BC330-9742-43F0-9ABD-B79ED5AEAE0F}" srcId="{FDD18547-887C-4C82-90A6-B644F73ABA2A}" destId="{2FC630AD-7CB6-4ACC-B12A-502A15DCF840}" srcOrd="1" destOrd="0" parTransId="{B3225CA6-E1A4-41F5-A4EB-E1E0DD145585}" sibTransId="{6D6328A6-D4D5-4251-8119-13F8A2710FDB}"/>
    <dgm:cxn modelId="{4CDC112A-1702-442E-9FA1-D28A49356A57}" type="presParOf" srcId="{E6F1DA43-B71F-40CC-9ADC-A1D265B415D1}" destId="{61B7831A-F1A9-4AF6-8C5F-296582A7F18A}" srcOrd="0" destOrd="0" presId="urn:microsoft.com/office/officeart/2005/8/layout/arrow2"/>
    <dgm:cxn modelId="{5D681137-82A8-423A-A5B2-25732623ADDA}" type="presParOf" srcId="{E6F1DA43-B71F-40CC-9ADC-A1D265B415D1}" destId="{04BF5123-7289-4E6B-B014-4AD825F0ECF4}" srcOrd="1" destOrd="0" presId="urn:microsoft.com/office/officeart/2005/8/layout/arrow2"/>
    <dgm:cxn modelId="{CAC21B33-56D2-4EE5-BF5F-2E314754950A}" type="presParOf" srcId="{04BF5123-7289-4E6B-B014-4AD825F0ECF4}" destId="{26A1483D-B6A5-4400-BCFE-D03B434873F1}" srcOrd="0" destOrd="0" presId="urn:microsoft.com/office/officeart/2005/8/layout/arrow2"/>
    <dgm:cxn modelId="{1603F78D-274C-446A-BE53-437225473078}" type="presParOf" srcId="{04BF5123-7289-4E6B-B014-4AD825F0ECF4}" destId="{93A32490-77FA-4AA5-ADF6-079E640707FF}" srcOrd="1" destOrd="0" presId="urn:microsoft.com/office/officeart/2005/8/layout/arrow2"/>
    <dgm:cxn modelId="{2C8DC654-4B6B-4DFC-8AAC-B2AB5032DE58}" type="presParOf" srcId="{04BF5123-7289-4E6B-B014-4AD825F0ECF4}" destId="{947983F7-C0F2-4CBC-9E2F-2307011B6DD1}" srcOrd="2" destOrd="0" presId="urn:microsoft.com/office/officeart/2005/8/layout/arrow2"/>
    <dgm:cxn modelId="{CAA94903-6B76-452F-ADB9-025CD3687114}" type="presParOf" srcId="{04BF5123-7289-4E6B-B014-4AD825F0ECF4}" destId="{348AC121-5B44-413E-9DAC-8137523C02E9}" srcOrd="3" destOrd="0" presId="urn:microsoft.com/office/officeart/2005/8/layout/arrow2"/>
    <dgm:cxn modelId="{692D4CFF-46A1-4A4C-982B-611CE29EC760}" type="presParOf" srcId="{04BF5123-7289-4E6B-B014-4AD825F0ECF4}" destId="{E776D429-FD8C-4161-AFD7-C4ED5812BC89}" srcOrd="4" destOrd="0" presId="urn:microsoft.com/office/officeart/2005/8/layout/arrow2"/>
    <dgm:cxn modelId="{1AF2851B-517C-4472-8851-14DE50254453}" type="presParOf" srcId="{04BF5123-7289-4E6B-B014-4AD825F0ECF4}" destId="{EE322EE2-D842-4144-B64D-789B14513FC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7D4E62-9275-4E89-B88E-354D28D32D5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9C4900-8793-4240-8C61-FEFCDD681279}">
      <dgm:prSet phldrT="[Testo]" custT="1"/>
      <dgm:spPr>
        <a:noFill/>
        <a:ln>
          <a:solidFill>
            <a:srgbClr val="00B050"/>
          </a:solidFill>
        </a:ln>
      </dgm:spPr>
      <dgm:t>
        <a:bodyPr/>
        <a:lstStyle/>
        <a:p>
          <a:r>
            <a:rPr lang="it-IT" sz="1400" dirty="0" smtClean="0">
              <a:solidFill>
                <a:schemeClr val="tx1"/>
              </a:solidFill>
            </a:rPr>
            <a:t>A favore</a:t>
          </a:r>
          <a:endParaRPr lang="it-IT" sz="1400" dirty="0">
            <a:solidFill>
              <a:schemeClr val="tx1"/>
            </a:solidFill>
          </a:endParaRPr>
        </a:p>
      </dgm:t>
    </dgm:pt>
    <dgm:pt modelId="{EA8288B2-67B1-4D4B-8FDB-CCFD359F4FA7}" type="parTrans" cxnId="{D48BE564-E3F2-4C78-9C22-E466D1803353}">
      <dgm:prSet/>
      <dgm:spPr/>
      <dgm:t>
        <a:bodyPr/>
        <a:lstStyle/>
        <a:p>
          <a:endParaRPr lang="it-IT"/>
        </a:p>
      </dgm:t>
    </dgm:pt>
    <dgm:pt modelId="{F13D0F46-A099-4848-BE95-D1BD3F17F6C5}" type="sibTrans" cxnId="{D48BE564-E3F2-4C78-9C22-E466D1803353}">
      <dgm:prSet/>
      <dgm:spPr/>
      <dgm:t>
        <a:bodyPr/>
        <a:lstStyle/>
        <a:p>
          <a:endParaRPr lang="it-IT"/>
        </a:p>
      </dgm:t>
    </dgm:pt>
    <dgm:pt modelId="{3DBE524A-2C2A-4DA0-9CDB-F9AF2D38B12E}">
      <dgm:prSet phldrT="[Testo]"/>
      <dgm:spPr>
        <a:noFill/>
        <a:ln w="9525">
          <a:solidFill>
            <a:srgbClr val="00B050"/>
          </a:solidFill>
        </a:ln>
      </dgm:spPr>
      <dgm:t>
        <a:bodyPr/>
        <a:lstStyle/>
        <a:p>
          <a:pPr algn="ctr"/>
          <a:r>
            <a:rPr lang="it-IT" dirty="0" smtClean="0"/>
            <a:t>ATTO ADOTTATO</a:t>
          </a:r>
          <a:endParaRPr lang="it-IT" dirty="0"/>
        </a:p>
      </dgm:t>
    </dgm:pt>
    <dgm:pt modelId="{2C45B12E-2D47-4943-B2E5-C49E42ADB570}" type="parTrans" cxnId="{7A2D9439-E79F-4B7E-AF1F-B001AE3F5356}">
      <dgm:prSet/>
      <dgm:spPr/>
      <dgm:t>
        <a:bodyPr/>
        <a:lstStyle/>
        <a:p>
          <a:endParaRPr lang="it-IT"/>
        </a:p>
      </dgm:t>
    </dgm:pt>
    <dgm:pt modelId="{06178717-053E-4CB9-915D-D3B036475D01}" type="sibTrans" cxnId="{7A2D9439-E79F-4B7E-AF1F-B001AE3F5356}">
      <dgm:prSet/>
      <dgm:spPr/>
      <dgm:t>
        <a:bodyPr/>
        <a:lstStyle/>
        <a:p>
          <a:endParaRPr lang="it-IT"/>
        </a:p>
      </dgm:t>
    </dgm:pt>
    <dgm:pt modelId="{FC75EC1B-5F9D-42FC-A86B-C13860BE759E}">
      <dgm:prSet phldrT="[Testo]" custT="1"/>
      <dgm:spPr>
        <a:noFill/>
        <a:ln>
          <a:solidFill>
            <a:srgbClr val="00B050"/>
          </a:solidFill>
        </a:ln>
      </dgm:spPr>
      <dgm:t>
        <a:bodyPr/>
        <a:lstStyle/>
        <a:p>
          <a:r>
            <a:rPr lang="it-IT" sz="1400" dirty="0" smtClean="0">
              <a:solidFill>
                <a:schemeClr val="tx1"/>
              </a:solidFill>
            </a:rPr>
            <a:t>Contro</a:t>
          </a:r>
          <a:endParaRPr lang="it-IT" sz="1400" dirty="0">
            <a:solidFill>
              <a:schemeClr val="tx1"/>
            </a:solidFill>
          </a:endParaRPr>
        </a:p>
      </dgm:t>
    </dgm:pt>
    <dgm:pt modelId="{82A3943D-A870-4D8E-AEC9-858D9AA7CF6A}" type="parTrans" cxnId="{ED5A4430-C91C-44F6-88B1-2EC7B4F5679B}">
      <dgm:prSet/>
      <dgm:spPr/>
      <dgm:t>
        <a:bodyPr/>
        <a:lstStyle/>
        <a:p>
          <a:endParaRPr lang="it-IT"/>
        </a:p>
      </dgm:t>
    </dgm:pt>
    <dgm:pt modelId="{4E723738-7D71-4347-B80C-66EDB368B996}" type="sibTrans" cxnId="{ED5A4430-C91C-44F6-88B1-2EC7B4F5679B}">
      <dgm:prSet/>
      <dgm:spPr/>
      <dgm:t>
        <a:bodyPr/>
        <a:lstStyle/>
        <a:p>
          <a:endParaRPr lang="it-IT"/>
        </a:p>
      </dgm:t>
    </dgm:pt>
    <dgm:pt modelId="{D28592BF-0AEE-44F1-9A70-D35930918C6F}">
      <dgm:prSet phldrT="[Testo]"/>
      <dgm:spPr>
        <a:noFill/>
        <a:ln w="9525">
          <a:solidFill>
            <a:srgbClr val="00B050"/>
          </a:solidFill>
        </a:ln>
      </dgm:spPr>
      <dgm:t>
        <a:bodyPr/>
        <a:lstStyle/>
        <a:p>
          <a:pPr algn="ctr"/>
          <a:r>
            <a:rPr lang="it-IT" dirty="0" smtClean="0"/>
            <a:t>LA COMMISSIONE PUO’ </a:t>
          </a:r>
          <a:r>
            <a:rPr lang="it-IT" noProof="1" smtClean="0"/>
            <a:t>SCEGLIERE DI </a:t>
          </a:r>
          <a:r>
            <a:rPr lang="it-IT" dirty="0" smtClean="0"/>
            <a:t>NON ADOTTARE L’ATTO </a:t>
          </a:r>
          <a:endParaRPr lang="it-IT" dirty="0"/>
        </a:p>
      </dgm:t>
    </dgm:pt>
    <dgm:pt modelId="{AEE35A93-AEE7-49A1-8EFA-676D39E21790}" type="parTrans" cxnId="{C2CA15F2-717F-4CAA-BF11-FD62621A4CED}">
      <dgm:prSet/>
      <dgm:spPr/>
      <dgm:t>
        <a:bodyPr/>
        <a:lstStyle/>
        <a:p>
          <a:endParaRPr lang="it-IT"/>
        </a:p>
      </dgm:t>
    </dgm:pt>
    <dgm:pt modelId="{436ADCCE-C882-4730-B1DC-512D54121E2D}" type="sibTrans" cxnId="{C2CA15F2-717F-4CAA-BF11-FD62621A4CED}">
      <dgm:prSet/>
      <dgm:spPr/>
      <dgm:t>
        <a:bodyPr/>
        <a:lstStyle/>
        <a:p>
          <a:endParaRPr lang="it-IT"/>
        </a:p>
      </dgm:t>
    </dgm:pt>
    <dgm:pt modelId="{09BD2241-5555-439B-886A-70D22F57D82C}">
      <dgm:prSet phldrT="[Testo]" custT="1"/>
      <dgm:spPr>
        <a:noFill/>
        <a:ln>
          <a:solidFill>
            <a:srgbClr val="00B050"/>
          </a:solidFill>
        </a:ln>
      </dgm:spPr>
      <dgm:t>
        <a:bodyPr/>
        <a:lstStyle/>
        <a:p>
          <a:r>
            <a:rPr lang="it-IT" sz="1400" dirty="0" smtClean="0">
              <a:solidFill>
                <a:schemeClr val="tx1"/>
              </a:solidFill>
            </a:rPr>
            <a:t>Ne a favore ne contro</a:t>
          </a:r>
          <a:endParaRPr lang="it-IT" sz="1400" dirty="0">
            <a:solidFill>
              <a:schemeClr val="tx1"/>
            </a:solidFill>
          </a:endParaRPr>
        </a:p>
      </dgm:t>
    </dgm:pt>
    <dgm:pt modelId="{344373C4-5226-4FF6-ABB7-8D2B6E040D2C}" type="parTrans" cxnId="{CC1A5284-86A2-420C-862C-305E2E50A084}">
      <dgm:prSet/>
      <dgm:spPr/>
      <dgm:t>
        <a:bodyPr/>
        <a:lstStyle/>
        <a:p>
          <a:endParaRPr lang="it-IT"/>
        </a:p>
      </dgm:t>
    </dgm:pt>
    <dgm:pt modelId="{08219332-55B7-4F69-9B6B-FBF8539259AC}" type="sibTrans" cxnId="{CC1A5284-86A2-420C-862C-305E2E50A084}">
      <dgm:prSet/>
      <dgm:spPr/>
      <dgm:t>
        <a:bodyPr/>
        <a:lstStyle/>
        <a:p>
          <a:endParaRPr lang="it-IT"/>
        </a:p>
      </dgm:t>
    </dgm:pt>
    <dgm:pt modelId="{4DD06A57-538D-476F-BFC2-8B8E4A7C3D54}">
      <dgm:prSet phldrT="[Testo]"/>
      <dgm:spPr>
        <a:noFill/>
        <a:ln w="9525">
          <a:solidFill>
            <a:srgbClr val="00B050">
              <a:alpha val="90000"/>
            </a:srgbClr>
          </a:solidFill>
        </a:ln>
      </dgm:spPr>
      <dgm:t>
        <a:bodyPr/>
        <a:lstStyle/>
        <a:p>
          <a:pPr algn="ctr"/>
          <a:r>
            <a:rPr lang="it-IT" noProof="1" smtClean="0"/>
            <a:t>LA COMMISSIONE HA FACOLTA’ DI ADOTTARE L’ATTO o DI PRESENTARNE UNA VERSIONE MODIFICATA</a:t>
          </a:r>
          <a:endParaRPr lang="it-IT" noProof="1"/>
        </a:p>
      </dgm:t>
    </dgm:pt>
    <dgm:pt modelId="{62D8473D-9C04-4D44-A6F0-AE6086BC8069}" type="parTrans" cxnId="{F5D05693-6403-4DA5-B072-177A138B94F0}">
      <dgm:prSet/>
      <dgm:spPr/>
      <dgm:t>
        <a:bodyPr/>
        <a:lstStyle/>
        <a:p>
          <a:endParaRPr lang="it-IT"/>
        </a:p>
      </dgm:t>
    </dgm:pt>
    <dgm:pt modelId="{C27B5FD5-6610-48B0-BCF3-3EC59D242FB1}" type="sibTrans" cxnId="{F5D05693-6403-4DA5-B072-177A138B94F0}">
      <dgm:prSet/>
      <dgm:spPr/>
      <dgm:t>
        <a:bodyPr/>
        <a:lstStyle/>
        <a:p>
          <a:endParaRPr lang="it-IT"/>
        </a:p>
      </dgm:t>
    </dgm:pt>
    <dgm:pt modelId="{E8A22841-92B2-49F3-87E9-F84C02E28FED}" type="pres">
      <dgm:prSet presAssocID="{CD7D4E62-9275-4E89-B88E-354D28D32D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02C8D7D-6E75-4FB7-9AD3-60EE999735ED}" type="pres">
      <dgm:prSet presAssocID="{DF9C4900-8793-4240-8C61-FEFCDD681279}" presName="composite" presStyleCnt="0"/>
      <dgm:spPr/>
    </dgm:pt>
    <dgm:pt modelId="{8AFCD3C4-9084-4731-B763-049D684BE0C0}" type="pres">
      <dgm:prSet presAssocID="{DF9C4900-8793-4240-8C61-FEFCDD681279}" presName="parTx" presStyleLbl="alignNode1" presStyleIdx="0" presStyleCnt="3" custLinFactNeighborX="11215" custLinFactNeighborY="-216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0FFA0F-D4BF-40D0-90B8-521305C84B67}" type="pres">
      <dgm:prSet presAssocID="{DF9C4900-8793-4240-8C61-FEFCDD681279}" presName="desTx" presStyleLbl="alignAccFollowNode1" presStyleIdx="0" presStyleCnt="3" custLinFactNeighborX="11215" custLinFactNeighborY="-66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841590-9AF7-4F14-B65C-6E5845604C9A}" type="pres">
      <dgm:prSet presAssocID="{F13D0F46-A099-4848-BE95-D1BD3F17F6C5}" presName="space" presStyleCnt="0"/>
      <dgm:spPr/>
    </dgm:pt>
    <dgm:pt modelId="{F261AF8A-7C33-4C87-99FC-2E5372CBA068}" type="pres">
      <dgm:prSet presAssocID="{FC75EC1B-5F9D-42FC-A86B-C13860BE759E}" presName="composite" presStyleCnt="0"/>
      <dgm:spPr/>
    </dgm:pt>
    <dgm:pt modelId="{F0D86287-0410-4974-A383-47C67EC9538A}" type="pres">
      <dgm:prSet presAssocID="{FC75EC1B-5F9D-42FC-A86B-C13860BE759E}" presName="parTx" presStyleLbl="alignNode1" presStyleIdx="1" presStyleCnt="3" custLinFactNeighborX="-928" custLinFactNeighborY="-216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AB4FCC-2B09-4B43-889E-78C13AD852C9}" type="pres">
      <dgm:prSet presAssocID="{FC75EC1B-5F9D-42FC-A86B-C13860BE759E}" presName="desTx" presStyleLbl="alignAccFollowNode1" presStyleIdx="1" presStyleCnt="3" custLinFactNeighborX="-1735" custLinFactNeighborY="-660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231702-43DE-4BCF-9156-CBF1CF242CCF}" type="pres">
      <dgm:prSet presAssocID="{4E723738-7D71-4347-B80C-66EDB368B996}" presName="space" presStyleCnt="0"/>
      <dgm:spPr/>
    </dgm:pt>
    <dgm:pt modelId="{53977EC8-6430-4677-8401-B75930848B91}" type="pres">
      <dgm:prSet presAssocID="{09BD2241-5555-439B-886A-70D22F57D82C}" presName="composite" presStyleCnt="0"/>
      <dgm:spPr/>
    </dgm:pt>
    <dgm:pt modelId="{AA9438D6-DB53-4DBC-8D9B-4349236EEC4F}" type="pres">
      <dgm:prSet presAssocID="{09BD2241-5555-439B-886A-70D22F57D82C}" presName="parTx" presStyleLbl="alignNode1" presStyleIdx="2" presStyleCnt="3" custLinFactNeighborX="-13072" custLinFactNeighborY="-216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5F8F3B-BA88-4ED8-9C16-F80724B5ACF0}" type="pres">
      <dgm:prSet presAssocID="{09BD2241-5555-439B-886A-70D22F57D82C}" presName="desTx" presStyleLbl="alignAccFollowNode1" presStyleIdx="2" presStyleCnt="3" custLinFactNeighborX="-15735" custLinFactNeighborY="-66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2CA15F2-717F-4CAA-BF11-FD62621A4CED}" srcId="{FC75EC1B-5F9D-42FC-A86B-C13860BE759E}" destId="{D28592BF-0AEE-44F1-9A70-D35930918C6F}" srcOrd="0" destOrd="0" parTransId="{AEE35A93-AEE7-49A1-8EFA-676D39E21790}" sibTransId="{436ADCCE-C882-4730-B1DC-512D54121E2D}"/>
    <dgm:cxn modelId="{CC1A5284-86A2-420C-862C-305E2E50A084}" srcId="{CD7D4E62-9275-4E89-B88E-354D28D32D5E}" destId="{09BD2241-5555-439B-886A-70D22F57D82C}" srcOrd="2" destOrd="0" parTransId="{344373C4-5226-4FF6-ABB7-8D2B6E040D2C}" sibTransId="{08219332-55B7-4F69-9B6B-FBF8539259AC}"/>
    <dgm:cxn modelId="{95476535-E1CF-4822-AC98-F15F6A88DC21}" type="presOf" srcId="{D28592BF-0AEE-44F1-9A70-D35930918C6F}" destId="{F9AB4FCC-2B09-4B43-889E-78C13AD852C9}" srcOrd="0" destOrd="0" presId="urn:microsoft.com/office/officeart/2005/8/layout/hList1"/>
    <dgm:cxn modelId="{3510DCD4-C9EE-45BD-A7E8-2A368A04FDF0}" type="presOf" srcId="{CD7D4E62-9275-4E89-B88E-354D28D32D5E}" destId="{E8A22841-92B2-49F3-87E9-F84C02E28FED}" srcOrd="0" destOrd="0" presId="urn:microsoft.com/office/officeart/2005/8/layout/hList1"/>
    <dgm:cxn modelId="{ED5A4430-C91C-44F6-88B1-2EC7B4F5679B}" srcId="{CD7D4E62-9275-4E89-B88E-354D28D32D5E}" destId="{FC75EC1B-5F9D-42FC-A86B-C13860BE759E}" srcOrd="1" destOrd="0" parTransId="{82A3943D-A870-4D8E-AEC9-858D9AA7CF6A}" sibTransId="{4E723738-7D71-4347-B80C-66EDB368B996}"/>
    <dgm:cxn modelId="{D48BE564-E3F2-4C78-9C22-E466D1803353}" srcId="{CD7D4E62-9275-4E89-B88E-354D28D32D5E}" destId="{DF9C4900-8793-4240-8C61-FEFCDD681279}" srcOrd="0" destOrd="0" parTransId="{EA8288B2-67B1-4D4B-8FDB-CCFD359F4FA7}" sibTransId="{F13D0F46-A099-4848-BE95-D1BD3F17F6C5}"/>
    <dgm:cxn modelId="{391C0F55-2EC4-469D-A7AA-E2EE236C7D61}" type="presOf" srcId="{4DD06A57-538D-476F-BFC2-8B8E4A7C3D54}" destId="{BA5F8F3B-BA88-4ED8-9C16-F80724B5ACF0}" srcOrd="0" destOrd="0" presId="urn:microsoft.com/office/officeart/2005/8/layout/hList1"/>
    <dgm:cxn modelId="{7A2D9439-E79F-4B7E-AF1F-B001AE3F5356}" srcId="{DF9C4900-8793-4240-8C61-FEFCDD681279}" destId="{3DBE524A-2C2A-4DA0-9CDB-F9AF2D38B12E}" srcOrd="0" destOrd="0" parTransId="{2C45B12E-2D47-4943-B2E5-C49E42ADB570}" sibTransId="{06178717-053E-4CB9-915D-D3B036475D01}"/>
    <dgm:cxn modelId="{F5D05693-6403-4DA5-B072-177A138B94F0}" srcId="{09BD2241-5555-439B-886A-70D22F57D82C}" destId="{4DD06A57-538D-476F-BFC2-8B8E4A7C3D54}" srcOrd="0" destOrd="0" parTransId="{62D8473D-9C04-4D44-A6F0-AE6086BC8069}" sibTransId="{C27B5FD5-6610-48B0-BCF3-3EC59D242FB1}"/>
    <dgm:cxn modelId="{25BD3D63-60DD-4E1F-A564-6B821552ACC2}" type="presOf" srcId="{DF9C4900-8793-4240-8C61-FEFCDD681279}" destId="{8AFCD3C4-9084-4731-B763-049D684BE0C0}" srcOrd="0" destOrd="0" presId="urn:microsoft.com/office/officeart/2005/8/layout/hList1"/>
    <dgm:cxn modelId="{23F61D52-538C-471A-BC6D-89ECD1FFAA3D}" type="presOf" srcId="{09BD2241-5555-439B-886A-70D22F57D82C}" destId="{AA9438D6-DB53-4DBC-8D9B-4349236EEC4F}" srcOrd="0" destOrd="0" presId="urn:microsoft.com/office/officeart/2005/8/layout/hList1"/>
    <dgm:cxn modelId="{D5A08FC2-0923-48E1-BB35-36995510F6BB}" type="presOf" srcId="{FC75EC1B-5F9D-42FC-A86B-C13860BE759E}" destId="{F0D86287-0410-4974-A383-47C67EC9538A}" srcOrd="0" destOrd="0" presId="urn:microsoft.com/office/officeart/2005/8/layout/hList1"/>
    <dgm:cxn modelId="{9D698BEB-963C-4251-8759-8490EA289BF6}" type="presOf" srcId="{3DBE524A-2C2A-4DA0-9CDB-F9AF2D38B12E}" destId="{340FFA0F-D4BF-40D0-90B8-521305C84B67}" srcOrd="0" destOrd="0" presId="urn:microsoft.com/office/officeart/2005/8/layout/hList1"/>
    <dgm:cxn modelId="{846C70F7-D277-469B-A378-D449C3E8C4F9}" type="presParOf" srcId="{E8A22841-92B2-49F3-87E9-F84C02E28FED}" destId="{C02C8D7D-6E75-4FB7-9AD3-60EE999735ED}" srcOrd="0" destOrd="0" presId="urn:microsoft.com/office/officeart/2005/8/layout/hList1"/>
    <dgm:cxn modelId="{A560EEFE-FD14-429A-8D7A-894A498FCF13}" type="presParOf" srcId="{C02C8D7D-6E75-4FB7-9AD3-60EE999735ED}" destId="{8AFCD3C4-9084-4731-B763-049D684BE0C0}" srcOrd="0" destOrd="0" presId="urn:microsoft.com/office/officeart/2005/8/layout/hList1"/>
    <dgm:cxn modelId="{1086B5ED-32A3-4C7B-A644-49F2853F5D4D}" type="presParOf" srcId="{C02C8D7D-6E75-4FB7-9AD3-60EE999735ED}" destId="{340FFA0F-D4BF-40D0-90B8-521305C84B67}" srcOrd="1" destOrd="0" presId="urn:microsoft.com/office/officeart/2005/8/layout/hList1"/>
    <dgm:cxn modelId="{BB5471AB-27C1-463A-8264-1CBDF8EA5356}" type="presParOf" srcId="{E8A22841-92B2-49F3-87E9-F84C02E28FED}" destId="{39841590-9AF7-4F14-B65C-6E5845604C9A}" srcOrd="1" destOrd="0" presId="urn:microsoft.com/office/officeart/2005/8/layout/hList1"/>
    <dgm:cxn modelId="{FA6E303E-A22F-4102-8EC0-5A13F714D76F}" type="presParOf" srcId="{E8A22841-92B2-49F3-87E9-F84C02E28FED}" destId="{F261AF8A-7C33-4C87-99FC-2E5372CBA068}" srcOrd="2" destOrd="0" presId="urn:microsoft.com/office/officeart/2005/8/layout/hList1"/>
    <dgm:cxn modelId="{484E7DCD-0EDF-4F55-A671-F52014232B59}" type="presParOf" srcId="{F261AF8A-7C33-4C87-99FC-2E5372CBA068}" destId="{F0D86287-0410-4974-A383-47C67EC9538A}" srcOrd="0" destOrd="0" presId="urn:microsoft.com/office/officeart/2005/8/layout/hList1"/>
    <dgm:cxn modelId="{973747E5-447E-4DDB-8AB9-84207B858C11}" type="presParOf" srcId="{F261AF8A-7C33-4C87-99FC-2E5372CBA068}" destId="{F9AB4FCC-2B09-4B43-889E-78C13AD852C9}" srcOrd="1" destOrd="0" presId="urn:microsoft.com/office/officeart/2005/8/layout/hList1"/>
    <dgm:cxn modelId="{B873BA71-6C78-416A-A8BC-9E164FF47965}" type="presParOf" srcId="{E8A22841-92B2-49F3-87E9-F84C02E28FED}" destId="{92231702-43DE-4BCF-9156-CBF1CF242CCF}" srcOrd="3" destOrd="0" presId="urn:microsoft.com/office/officeart/2005/8/layout/hList1"/>
    <dgm:cxn modelId="{86FEDCE8-04EF-4CE3-9154-C366C3C6C0A9}" type="presParOf" srcId="{E8A22841-92B2-49F3-87E9-F84C02E28FED}" destId="{53977EC8-6430-4677-8401-B75930848B91}" srcOrd="4" destOrd="0" presId="urn:microsoft.com/office/officeart/2005/8/layout/hList1"/>
    <dgm:cxn modelId="{9D87C31C-6F33-48D6-8A88-8526BFA9C6A3}" type="presParOf" srcId="{53977EC8-6430-4677-8401-B75930848B91}" destId="{AA9438D6-DB53-4DBC-8D9B-4349236EEC4F}" srcOrd="0" destOrd="0" presId="urn:microsoft.com/office/officeart/2005/8/layout/hList1"/>
    <dgm:cxn modelId="{E7109B3E-F3DB-40A1-9C13-B4BB9EF61399}" type="presParOf" srcId="{53977EC8-6430-4677-8401-B75930848B91}" destId="{BA5F8F3B-BA88-4ED8-9C16-F80724B5ACF0}" srcOrd="1" destOrd="0" presId="urn:microsoft.com/office/officeart/2005/8/layout/hLis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B7831A-F1A9-4AF6-8C5F-296582A7F18A}">
      <dsp:nvSpPr>
        <dsp:cNvPr id="0" name=""/>
        <dsp:cNvSpPr/>
      </dsp:nvSpPr>
      <dsp:spPr>
        <a:xfrm>
          <a:off x="0" y="229196"/>
          <a:ext cx="5691206" cy="355700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1483D-B6A5-4400-BCFE-D03B434873F1}">
      <dsp:nvSpPr>
        <dsp:cNvPr id="0" name=""/>
        <dsp:cNvSpPr/>
      </dsp:nvSpPr>
      <dsp:spPr>
        <a:xfrm>
          <a:off x="722783" y="2676806"/>
          <a:ext cx="147971" cy="1479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32490-77FA-4AA5-ADF6-079E640707FF}">
      <dsp:nvSpPr>
        <dsp:cNvPr id="0" name=""/>
        <dsp:cNvSpPr/>
      </dsp:nvSpPr>
      <dsp:spPr>
        <a:xfrm>
          <a:off x="585973" y="3000676"/>
          <a:ext cx="2604907" cy="52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0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Helvetica" pitchFamily="34" charset="0"/>
              <a:cs typeface="Helvetica" pitchFamily="34" charset="0"/>
            </a:rPr>
            <a:t>26 maggio 2017</a:t>
          </a:r>
          <a:endParaRPr lang="it-IT" sz="2400" kern="1200" dirty="0">
            <a:latin typeface="Helvetica" pitchFamily="34" charset="0"/>
            <a:cs typeface="Helvetica" pitchFamily="34" charset="0"/>
          </a:endParaRPr>
        </a:p>
      </dsp:txBody>
      <dsp:txXfrm>
        <a:off x="585973" y="3000676"/>
        <a:ext cx="2604907" cy="528203"/>
      </dsp:txXfrm>
    </dsp:sp>
    <dsp:sp modelId="{947983F7-C0F2-4CBC-9E2F-2307011B6DD1}">
      <dsp:nvSpPr>
        <dsp:cNvPr id="0" name=""/>
        <dsp:cNvSpPr/>
      </dsp:nvSpPr>
      <dsp:spPr>
        <a:xfrm>
          <a:off x="2028914" y="1710012"/>
          <a:ext cx="267486" cy="2674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AC121-5B44-413E-9DAC-8137523C02E9}">
      <dsp:nvSpPr>
        <dsp:cNvPr id="0" name=""/>
        <dsp:cNvSpPr/>
      </dsp:nvSpPr>
      <dsp:spPr>
        <a:xfrm>
          <a:off x="1865952" y="2127273"/>
          <a:ext cx="1920262" cy="63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36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>
              <a:solidFill>
                <a:srgbClr val="C00000"/>
              </a:solidFill>
            </a:rPr>
            <a:t>5 ANNI</a:t>
          </a:r>
          <a:endParaRPr lang="it-IT" sz="3600" b="1" kern="1200" dirty="0">
            <a:solidFill>
              <a:srgbClr val="C00000"/>
            </a:solidFill>
          </a:endParaRPr>
        </a:p>
      </dsp:txBody>
      <dsp:txXfrm>
        <a:off x="1865952" y="2127273"/>
        <a:ext cx="1920262" cy="632283"/>
      </dsp:txXfrm>
    </dsp:sp>
    <dsp:sp modelId="{E776D429-FD8C-4161-AFD7-C4ED5812BC89}">
      <dsp:nvSpPr>
        <dsp:cNvPr id="0" name=""/>
        <dsp:cNvSpPr/>
      </dsp:nvSpPr>
      <dsp:spPr>
        <a:xfrm>
          <a:off x="3599687" y="1121684"/>
          <a:ext cx="369928" cy="3699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22EE2-D842-4144-B64D-789B14513FC1}">
      <dsp:nvSpPr>
        <dsp:cNvPr id="0" name=""/>
        <dsp:cNvSpPr/>
      </dsp:nvSpPr>
      <dsp:spPr>
        <a:xfrm>
          <a:off x="3389982" y="1600817"/>
          <a:ext cx="2301223" cy="740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01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Helvetica" pitchFamily="34" charset="0"/>
              <a:cs typeface="Helvetica" pitchFamily="34" charset="0"/>
            </a:rPr>
            <a:t>28 marzo 2022</a:t>
          </a:r>
          <a:endParaRPr lang="it-IT" sz="2400" kern="1200" dirty="0">
            <a:latin typeface="Helvetica" pitchFamily="34" charset="0"/>
            <a:cs typeface="Helvetica" pitchFamily="34" charset="0"/>
          </a:endParaRPr>
        </a:p>
      </dsp:txBody>
      <dsp:txXfrm>
        <a:off x="3389982" y="1600817"/>
        <a:ext cx="2301223" cy="7407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FCD3C4-9084-4731-B763-049D684BE0C0}">
      <dsp:nvSpPr>
        <dsp:cNvPr id="0" name=""/>
        <dsp:cNvSpPr/>
      </dsp:nvSpPr>
      <dsp:spPr>
        <a:xfrm>
          <a:off x="167511" y="8684"/>
          <a:ext cx="1480106" cy="507019"/>
        </a:xfrm>
        <a:prstGeom prst="rect">
          <a:avLst/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1"/>
              </a:solidFill>
            </a:rPr>
            <a:t>A favore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167511" y="8684"/>
        <a:ext cx="1480106" cy="507019"/>
      </dsp:txXfrm>
    </dsp:sp>
    <dsp:sp modelId="{340FFA0F-D4BF-40D0-90B8-521305C84B67}">
      <dsp:nvSpPr>
        <dsp:cNvPr id="0" name=""/>
        <dsp:cNvSpPr/>
      </dsp:nvSpPr>
      <dsp:spPr>
        <a:xfrm>
          <a:off x="167511" y="499407"/>
          <a:ext cx="1480106" cy="1899196"/>
        </a:xfrm>
        <a:prstGeom prst="rect">
          <a:avLst/>
        </a:prstGeom>
        <a:noFill/>
        <a:ln w="952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ATTO ADOTTATO</a:t>
          </a:r>
          <a:endParaRPr lang="it-IT" sz="1500" kern="1200" dirty="0"/>
        </a:p>
      </dsp:txBody>
      <dsp:txXfrm>
        <a:off x="167511" y="499407"/>
        <a:ext cx="1480106" cy="1899196"/>
      </dsp:txXfrm>
    </dsp:sp>
    <dsp:sp modelId="{F0D86287-0410-4974-A383-47C67EC9538A}">
      <dsp:nvSpPr>
        <dsp:cNvPr id="0" name=""/>
        <dsp:cNvSpPr/>
      </dsp:nvSpPr>
      <dsp:spPr>
        <a:xfrm>
          <a:off x="1675103" y="8684"/>
          <a:ext cx="1480106" cy="507019"/>
        </a:xfrm>
        <a:prstGeom prst="rect">
          <a:avLst/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1"/>
              </a:solidFill>
            </a:rPr>
            <a:t>Contro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1675103" y="8684"/>
        <a:ext cx="1480106" cy="507019"/>
      </dsp:txXfrm>
    </dsp:sp>
    <dsp:sp modelId="{F9AB4FCC-2B09-4B43-889E-78C13AD852C9}">
      <dsp:nvSpPr>
        <dsp:cNvPr id="0" name=""/>
        <dsp:cNvSpPr/>
      </dsp:nvSpPr>
      <dsp:spPr>
        <a:xfrm>
          <a:off x="1663159" y="500072"/>
          <a:ext cx="1480106" cy="1899196"/>
        </a:xfrm>
        <a:prstGeom prst="rect">
          <a:avLst/>
        </a:prstGeom>
        <a:noFill/>
        <a:ln w="952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LA COMMISSIONE PUO’ </a:t>
          </a:r>
          <a:r>
            <a:rPr lang="it-IT" sz="1500" kern="1200" noProof="1" smtClean="0"/>
            <a:t>SCEGLIERE DI </a:t>
          </a:r>
          <a:r>
            <a:rPr lang="it-IT" sz="1500" kern="1200" dirty="0" smtClean="0"/>
            <a:t>NON ADOTTARE L’ATTO </a:t>
          </a:r>
          <a:endParaRPr lang="it-IT" sz="1500" kern="1200" dirty="0"/>
        </a:p>
      </dsp:txBody>
      <dsp:txXfrm>
        <a:off x="1663159" y="500072"/>
        <a:ext cx="1480106" cy="1899196"/>
      </dsp:txXfrm>
    </dsp:sp>
    <dsp:sp modelId="{AA9438D6-DB53-4DBC-8D9B-4349236EEC4F}">
      <dsp:nvSpPr>
        <dsp:cNvPr id="0" name=""/>
        <dsp:cNvSpPr/>
      </dsp:nvSpPr>
      <dsp:spPr>
        <a:xfrm>
          <a:off x="3182680" y="8684"/>
          <a:ext cx="1480106" cy="507019"/>
        </a:xfrm>
        <a:prstGeom prst="rect">
          <a:avLst/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1"/>
              </a:solidFill>
            </a:rPr>
            <a:t>Ne a favore ne contro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3182680" y="8684"/>
        <a:ext cx="1480106" cy="507019"/>
      </dsp:txXfrm>
    </dsp:sp>
    <dsp:sp modelId="{BA5F8F3B-BA88-4ED8-9C16-F80724B5ACF0}">
      <dsp:nvSpPr>
        <dsp:cNvPr id="0" name=""/>
        <dsp:cNvSpPr/>
      </dsp:nvSpPr>
      <dsp:spPr>
        <a:xfrm>
          <a:off x="3143265" y="499407"/>
          <a:ext cx="1480106" cy="1899196"/>
        </a:xfrm>
        <a:prstGeom prst="rect">
          <a:avLst/>
        </a:prstGeom>
        <a:noFill/>
        <a:ln w="9525" cap="flat" cmpd="sng" algn="ctr">
          <a:solidFill>
            <a:srgbClr val="00B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noProof="1" smtClean="0"/>
            <a:t>LA COMMISSIONE HA FACOLTA’ DI ADOTTARE L’ATTO o DI PRESENTARNE UNA VERSIONE MODIFICATA</a:t>
          </a:r>
          <a:endParaRPr lang="it-IT" sz="1500" kern="1200" noProof="1"/>
        </a:p>
      </dsp:txBody>
      <dsp:txXfrm>
        <a:off x="3143265" y="499407"/>
        <a:ext cx="1480106" cy="1899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0347B-C223-4375-B966-D448799004FF}" type="datetimeFigureOut">
              <a:rPr lang="it-IT" smtClean="0"/>
              <a:pPr/>
              <a:t>26/03/2022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9126-8B09-4BB5-A5A2-B640FE3A7DA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E9126-8B09-4BB5-A5A2-B640FE3A7DAC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1F3C-97C6-49CA-B45C-DA02D88595AF}" type="datetimeFigureOut">
              <a:rPr lang="it-IT" smtClean="0"/>
              <a:pPr/>
              <a:t>26/03/2022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A4D-2B63-4ADC-9CD5-66D6C5F296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1F3C-97C6-49CA-B45C-DA02D88595AF}" type="datetimeFigureOut">
              <a:rPr lang="it-IT" smtClean="0"/>
              <a:pPr/>
              <a:t>26/03/2022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A4D-2B63-4ADC-9CD5-66D6C5F296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1F3C-97C6-49CA-B45C-DA02D88595AF}" type="datetimeFigureOut">
              <a:rPr lang="it-IT" smtClean="0"/>
              <a:pPr/>
              <a:t>26/03/2022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A4D-2B63-4ADC-9CD5-66D6C5F296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1F3C-97C6-49CA-B45C-DA02D88595AF}" type="datetimeFigureOut">
              <a:rPr lang="it-IT" smtClean="0"/>
              <a:pPr/>
              <a:t>26/03/2022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A4D-2B63-4ADC-9CD5-66D6C5F296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1F3C-97C6-49CA-B45C-DA02D88595AF}" type="datetimeFigureOut">
              <a:rPr lang="it-IT" smtClean="0"/>
              <a:pPr/>
              <a:t>26/03/2022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A4D-2B63-4ADC-9CD5-66D6C5F296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1F3C-97C6-49CA-B45C-DA02D88595AF}" type="datetimeFigureOut">
              <a:rPr lang="it-IT" smtClean="0"/>
              <a:pPr/>
              <a:t>26/03/2022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A4D-2B63-4ADC-9CD5-66D6C5F296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1F3C-97C6-49CA-B45C-DA02D88595AF}" type="datetimeFigureOut">
              <a:rPr lang="it-IT" smtClean="0"/>
              <a:pPr/>
              <a:t>26/03/2022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A4D-2B63-4ADC-9CD5-66D6C5F296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1F3C-97C6-49CA-B45C-DA02D88595AF}" type="datetimeFigureOut">
              <a:rPr lang="it-IT" smtClean="0"/>
              <a:pPr/>
              <a:t>26/03/2022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A4D-2B63-4ADC-9CD5-66D6C5F296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1F3C-97C6-49CA-B45C-DA02D88595AF}" type="datetimeFigureOut">
              <a:rPr lang="it-IT" smtClean="0"/>
              <a:pPr/>
              <a:t>26/03/2022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A4D-2B63-4ADC-9CD5-66D6C5F296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1F3C-97C6-49CA-B45C-DA02D88595AF}" type="datetimeFigureOut">
              <a:rPr lang="it-IT" smtClean="0"/>
              <a:pPr/>
              <a:t>26/03/2022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A4D-2B63-4ADC-9CD5-66D6C5F296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1F3C-97C6-49CA-B45C-DA02D88595AF}" type="datetimeFigureOut">
              <a:rPr lang="it-IT" smtClean="0"/>
              <a:pPr/>
              <a:t>26/03/2022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A4D-2B63-4ADC-9CD5-66D6C5F296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E1F3C-97C6-49CA-B45C-DA02D88595AF}" type="datetimeFigureOut">
              <a:rPr lang="it-IT" smtClean="0"/>
              <a:pPr/>
              <a:t>26/03/2022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3A4D-2B63-4ADC-9CD5-66D6C5F2965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715436" cy="3429024"/>
          </a:xfrm>
        </p:spPr>
        <p:txBody>
          <a:bodyPr>
            <a:normAutofit/>
          </a:bodyPr>
          <a:lstStyle/>
          <a:p>
            <a:r>
              <a:rPr lang="it-IT" sz="4000" b="1" noProof="1" smtClean="0">
                <a:solidFill>
                  <a:srgbClr val="0070C0"/>
                </a:solidFill>
              </a:rPr>
              <a:t/>
            </a:r>
            <a:br>
              <a:rPr lang="it-IT" sz="4000" b="1" noProof="1" smtClean="0">
                <a:solidFill>
                  <a:srgbClr val="0070C0"/>
                </a:solidFill>
              </a:rPr>
            </a:br>
            <a:r>
              <a:rPr lang="it-IT" sz="3400" b="1" noProof="1" smtClean="0">
                <a:solidFill>
                  <a:schemeClr val="tx1"/>
                </a:solidFill>
                <a:latin typeface="Helvetica)"/>
              </a:rPr>
              <a:t>Dispositivi medici</a:t>
            </a:r>
            <a:br>
              <a:rPr lang="it-IT" sz="3400" b="1" noProof="1" smtClean="0">
                <a:solidFill>
                  <a:schemeClr val="tx1"/>
                </a:solidFill>
                <a:latin typeface="Helvetica)"/>
              </a:rPr>
            </a:br>
            <a:r>
              <a:rPr lang="it-IT" sz="3400" b="1" noProof="1" smtClean="0">
                <a:solidFill>
                  <a:schemeClr val="tx1"/>
                </a:solidFill>
                <a:latin typeface="Helvetica)"/>
              </a:rPr>
              <a:t>nel nuovo Regolamento europeo 2017/745</a:t>
            </a:r>
            <a:br>
              <a:rPr lang="it-IT" sz="3400" b="1" noProof="1" smtClean="0">
                <a:solidFill>
                  <a:schemeClr val="tx1"/>
                </a:solidFill>
                <a:latin typeface="Helvetica)"/>
              </a:rPr>
            </a:br>
            <a:r>
              <a:rPr lang="it-IT" sz="3400" b="1" i="1" noProof="1" smtClean="0">
                <a:solidFill>
                  <a:schemeClr val="tx1"/>
                </a:solidFill>
                <a:latin typeface="Helvetica)"/>
              </a:rPr>
              <a:t>Implementing and Delegated acts</a:t>
            </a:r>
            <a:endParaRPr lang="it-IT" sz="3400" b="1" i="1" noProof="1">
              <a:solidFill>
                <a:schemeClr val="tx1"/>
              </a:solidFill>
              <a:latin typeface="Helvetica)"/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214282" y="4357670"/>
            <a:ext cx="8715436" cy="2500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b="1" dirty="0" smtClean="0">
                <a:solidFill>
                  <a:srgbClr val="C00000"/>
                </a:solidFill>
              </a:rPr>
              <a:t>      </a:t>
            </a:r>
            <a:br>
              <a:rPr lang="it-IT" sz="2200" b="1" dirty="0" smtClean="0">
                <a:solidFill>
                  <a:srgbClr val="C00000"/>
                </a:solidFill>
              </a:rPr>
            </a:br>
            <a:r>
              <a:rPr lang="it-IT" sz="2200" b="1" dirty="0" smtClean="0">
                <a:solidFill>
                  <a:srgbClr val="C00000"/>
                </a:solidFill>
              </a:rPr>
              <a:t>  </a:t>
            </a:r>
            <a:br>
              <a:rPr lang="it-IT" sz="2200" b="1" dirty="0" smtClean="0">
                <a:solidFill>
                  <a:srgbClr val="C00000"/>
                </a:solidFill>
              </a:rPr>
            </a:br>
            <a:r>
              <a:rPr lang="it-IT" sz="23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             Presentata da:</a:t>
            </a:r>
            <a:r>
              <a:rPr lang="it-IT" sz="2300" b="1" dirty="0" smtClean="0">
                <a:latin typeface="Helvetica" pitchFamily="34" charset="0"/>
                <a:cs typeface="Helvetica" pitchFamily="34" charset="0"/>
              </a:rPr>
              <a:t>                                                                       </a:t>
            </a:r>
            <a:r>
              <a:rPr lang="it-IT" sz="23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Relatore: </a:t>
            </a:r>
            <a:br>
              <a:rPr lang="it-IT" sz="23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</a:br>
            <a:r>
              <a:rPr lang="it-IT" sz="2300" b="1" dirty="0" smtClean="0">
                <a:latin typeface="Helvetica" pitchFamily="34" charset="0"/>
                <a:cs typeface="Helvetica" pitchFamily="34" charset="0"/>
              </a:rPr>
              <a:t>              Elisa Rocchi                                                            Prof.ssa </a:t>
            </a:r>
            <a:r>
              <a:rPr lang="it-IT" sz="2300" b="1" noProof="1" smtClean="0">
                <a:latin typeface="Helvetica" pitchFamily="34" charset="0"/>
                <a:cs typeface="Helvetica" pitchFamily="34" charset="0"/>
              </a:rPr>
              <a:t>Patrizia Rampinelli</a:t>
            </a:r>
            <a:r>
              <a:rPr lang="it-IT" sz="2300" b="1" dirty="0" smtClean="0">
                <a:latin typeface="Helvetica" pitchFamily="34" charset="0"/>
                <a:cs typeface="Helvetica" pitchFamily="34" charset="0"/>
              </a:rPr>
              <a:t>                 </a:t>
            </a:r>
            <a:r>
              <a:rPr lang="it-IT" sz="2200" dirty="0" smtClean="0"/>
              <a:t/>
            </a:r>
            <a:br>
              <a:rPr lang="it-IT" sz="2200" dirty="0" smtClean="0"/>
            </a:br>
            <a:endParaRPr lang="it-IT" sz="2200" dirty="0" smtClean="0"/>
          </a:p>
          <a:p>
            <a:pPr lvl="0">
              <a:spcBef>
                <a:spcPct val="20000"/>
              </a:spcBef>
            </a:pPr>
            <a:endParaRPr lang="it-IT" sz="2200" dirty="0"/>
          </a:p>
          <a:p>
            <a:pPr lvl="0">
              <a:spcBef>
                <a:spcPct val="20000"/>
              </a:spcBef>
            </a:pPr>
            <a:r>
              <a:rPr lang="it-IT" sz="2000" b="1" dirty="0" smtClean="0"/>
              <a:t>                                   </a:t>
            </a:r>
            <a:endParaRPr kumimoji="0" lang="it-IT" sz="2000" b="1" i="1" u="none" strike="noStrike" kern="1200" cap="none" spc="0" normalizeH="0" baseline="0" noProof="1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4286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Università degli Studi di Bologna</a:t>
            </a:r>
            <a:endParaRPr lang="it-IT" sz="2400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214282" y="928670"/>
            <a:ext cx="87154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golo ripiegato 3"/>
          <p:cNvSpPr/>
          <p:nvPr/>
        </p:nvSpPr>
        <p:spPr>
          <a:xfrm>
            <a:off x="3286116" y="1928802"/>
            <a:ext cx="2357454" cy="714380"/>
          </a:xfrm>
          <a:prstGeom prst="foldedCorner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it-IT" sz="16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</a:br>
            <a:r>
              <a:rPr lang="it-IT" sz="16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it-IT" sz="16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</a:br>
            <a:r>
              <a:rPr lang="it-IT" sz="24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FABBRICANTI</a:t>
            </a:r>
            <a:r>
              <a:rPr lang="it-IT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 </a:t>
            </a:r>
            <a:br>
              <a:rPr lang="it-IT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</a:br>
            <a:r>
              <a:rPr lang="it-IT" sz="16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br>
              <a:rPr lang="it-IT" sz="16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</a:br>
            <a:endParaRPr lang="it-IT" sz="160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643042" y="785794"/>
            <a:ext cx="5572164" cy="92869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noProof="1" smtClean="0">
                <a:solidFill>
                  <a:schemeClr val="tx1"/>
                </a:solidFill>
              </a:rPr>
              <a:t>Delegated Act n. 3 </a:t>
            </a:r>
            <a:r>
              <a:rPr lang="it-IT" sz="1400" dirty="0" smtClean="0">
                <a:solidFill>
                  <a:schemeClr val="tx1"/>
                </a:solidFill>
              </a:rPr>
              <a:t/>
            </a:r>
            <a:br>
              <a:rPr lang="it-IT" sz="1400" dirty="0" smtClean="0">
                <a:solidFill>
                  <a:schemeClr val="tx1"/>
                </a:solidFill>
              </a:rPr>
            </a:br>
            <a:r>
              <a:rPr lang="it-IT" sz="1400" dirty="0" smtClean="0">
                <a:solidFill>
                  <a:schemeClr val="tx1"/>
                </a:solidFill>
              </a:rPr>
              <a:t>(art. 115  che rimanda all’art 10 § 4 e all’allegato III del Reg. 2017/745</a:t>
            </a:r>
            <a:r>
              <a:rPr lang="it-IT" sz="1600" dirty="0" smtClean="0">
                <a:solidFill>
                  <a:schemeClr val="tx1"/>
                </a:solidFill>
              </a:rPr>
              <a:t>)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1000100" y="5429264"/>
            <a:ext cx="7286676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GUIDE</a:t>
            </a:r>
            <a:r>
              <a:rPr lang="it-IT" sz="2800" b="1" noProof="1" smtClean="0">
                <a:solidFill>
                  <a:srgbClr val="C00000"/>
                </a:solidFill>
              </a:rPr>
              <a:t> LINES </a:t>
            </a:r>
            <a:r>
              <a:rPr lang="it-IT" sz="2800" b="1" dirty="0" smtClean="0">
                <a:solidFill>
                  <a:srgbClr val="C00000"/>
                </a:solidFill>
              </a:rPr>
              <a:t>NON ANCORA EMANATE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14282" y="0"/>
            <a:ext cx="8543956" cy="571504"/>
          </a:xfrm>
          <a:noFill/>
          <a:effectLst>
            <a:innerShdw blurRad="63500" dist="50800" dir="16200000">
              <a:schemeClr val="tx2"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it-IT" sz="1800" b="1" dirty="0" smtClean="0"/>
              <a:t>ATTI DELEGATI</a:t>
            </a:r>
            <a:endParaRPr lang="it-IT" sz="1800" b="1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285720" y="571480"/>
            <a:ext cx="87154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285720" y="2643182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noProof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PSUR</a:t>
            </a:r>
            <a:r>
              <a:rPr lang="it-IT" sz="2400" noProof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(periodic safety update report – rapporto periodico di aggiornamento sulla sicurezza).</a:t>
            </a:r>
            <a:br>
              <a:rPr lang="it-IT" sz="2400" noProof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noProof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2400" noProof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b="1" noProof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PMSR</a:t>
            </a:r>
            <a:r>
              <a:rPr lang="it-IT" sz="2400" noProof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(post-market surveillance report – rapporto di sorveglianza post commercializzazione).</a:t>
            </a:r>
            <a:br>
              <a:rPr lang="it-IT" sz="2400" noProof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2400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857488" y="6604084"/>
            <a:ext cx="2928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err="1" smtClean="0"/>
              <a:t>Elaborated</a:t>
            </a:r>
            <a:r>
              <a:rPr lang="it-IT" sz="1050" dirty="0" smtClean="0"/>
              <a:t> </a:t>
            </a:r>
            <a:r>
              <a:rPr lang="it-IT" sz="1050" dirty="0" err="1" smtClean="0"/>
              <a:t>by</a:t>
            </a:r>
            <a:r>
              <a:rPr lang="it-IT" sz="1050" dirty="0" smtClean="0"/>
              <a:t>: E. Rocchi</a:t>
            </a:r>
            <a:endParaRPr lang="it-IT" sz="1050" dirty="0"/>
          </a:p>
        </p:txBody>
      </p:sp>
      <p:sp>
        <p:nvSpPr>
          <p:cNvPr id="5" name="Rettangolo 4"/>
          <p:cNvSpPr/>
          <p:nvPr/>
        </p:nvSpPr>
        <p:spPr>
          <a:xfrm>
            <a:off x="1571604" y="1357298"/>
            <a:ext cx="1571636" cy="428628"/>
          </a:xfrm>
          <a:prstGeom prst="rect">
            <a:avLst/>
          </a:prstGeom>
          <a:solidFill>
            <a:schemeClr val="accent1">
              <a:alpha val="20000"/>
            </a:schemeClr>
          </a:solidFill>
          <a:ln w="444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571604" y="2143116"/>
            <a:ext cx="1571636" cy="428628"/>
          </a:xfrm>
          <a:prstGeom prst="rect">
            <a:avLst/>
          </a:prstGeom>
          <a:solidFill>
            <a:schemeClr val="accent1">
              <a:alpha val="20000"/>
            </a:schemeClr>
          </a:solidFill>
          <a:ln w="444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571604" y="3500438"/>
            <a:ext cx="1571636" cy="357190"/>
          </a:xfrm>
          <a:prstGeom prst="rect">
            <a:avLst/>
          </a:prstGeom>
          <a:solidFill>
            <a:schemeClr val="accent1">
              <a:alpha val="20000"/>
            </a:schemeClr>
          </a:solidFill>
          <a:ln w="444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571604" y="5357826"/>
            <a:ext cx="1571636" cy="928694"/>
          </a:xfrm>
          <a:prstGeom prst="rect">
            <a:avLst/>
          </a:prstGeom>
          <a:solidFill>
            <a:schemeClr val="accent1">
              <a:alpha val="20000"/>
            </a:schemeClr>
          </a:solidFill>
          <a:ln w="444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571604" y="285728"/>
            <a:ext cx="1571636" cy="785818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571604" y="2786058"/>
            <a:ext cx="1571636" cy="428628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571604" y="4071942"/>
            <a:ext cx="1571636" cy="428628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571604" y="4714884"/>
            <a:ext cx="1571636" cy="428628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85720" y="142852"/>
            <a:ext cx="8543956" cy="642918"/>
          </a:xfrm>
          <a:prstGeom prst="rect">
            <a:avLst/>
          </a:prstGeom>
          <a:noFill/>
          <a:effectLst>
            <a:innerShdw blurRad="63500" dist="50800" dir="16200000">
              <a:schemeClr val="tx2">
                <a:alpha val="50000"/>
              </a:schemeClr>
            </a:inn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b="1" noProof="1" smtClean="0">
                <a:latin typeface="+mj-lt"/>
                <a:ea typeface="+mj-ea"/>
                <a:cs typeface="+mj-cs"/>
              </a:rPr>
              <a:t>IMPLEMENTING ACTS</a:t>
            </a:r>
            <a:br>
              <a:rPr lang="it-IT" b="1" noProof="1" smtClean="0">
                <a:latin typeface="+mj-lt"/>
                <a:ea typeface="+mj-ea"/>
                <a:cs typeface="+mj-cs"/>
              </a:rPr>
            </a:br>
            <a:endParaRPr kumimoji="0" lang="it-IT" sz="1800" b="1" i="0" u="none" strike="noStrike" kern="1200" cap="none" spc="0" normalizeH="0" baseline="0" noProof="1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571480"/>
            <a:ext cx="87154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rot="16200000" flipH="1">
            <a:off x="6572264" y="2214554"/>
            <a:ext cx="642942" cy="35719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285720" y="2857496"/>
            <a:ext cx="4286280" cy="35004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>-  </a:t>
            </a:r>
            <a:r>
              <a:rPr lang="it-IT" sz="2900" dirty="0" smtClean="0">
                <a:solidFill>
                  <a:schemeClr val="tx1"/>
                </a:solidFill>
              </a:rPr>
              <a:t>CONSULTAZIONE PUBBLICA </a:t>
            </a:r>
            <a:br>
              <a:rPr lang="it-IT" sz="2900" dirty="0" smtClean="0">
                <a:solidFill>
                  <a:schemeClr val="tx1"/>
                </a:solidFill>
              </a:rPr>
            </a:br>
            <a:r>
              <a:rPr lang="it-IT" sz="2900" dirty="0" smtClean="0">
                <a:solidFill>
                  <a:schemeClr val="tx1"/>
                </a:solidFill>
              </a:rPr>
              <a:t>(</a:t>
            </a:r>
            <a:r>
              <a:rPr lang="it-IT" sz="2900" i="1" dirty="0" smtClean="0">
                <a:solidFill>
                  <a:schemeClr val="tx1"/>
                </a:solidFill>
              </a:rPr>
              <a:t>STAKEHOLDERS)</a:t>
            </a:r>
            <a:br>
              <a:rPr lang="it-IT" sz="2900" i="1" dirty="0" smtClean="0">
                <a:solidFill>
                  <a:schemeClr val="tx1"/>
                </a:solidFill>
              </a:rPr>
            </a:br>
            <a:r>
              <a:rPr lang="it-IT" sz="2900" dirty="0" smtClean="0">
                <a:solidFill>
                  <a:schemeClr val="tx1"/>
                </a:solidFill>
              </a:rPr>
              <a:t/>
            </a:r>
            <a:br>
              <a:rPr lang="it-IT" sz="2900" dirty="0" smtClean="0">
                <a:solidFill>
                  <a:schemeClr val="tx1"/>
                </a:solidFill>
              </a:rPr>
            </a:br>
            <a:r>
              <a:rPr lang="it-IT" sz="2900" dirty="0" smtClean="0">
                <a:solidFill>
                  <a:schemeClr val="tx1"/>
                </a:solidFill>
              </a:rPr>
              <a:t>-</a:t>
            </a:r>
            <a:r>
              <a:rPr lang="it-IT" sz="2900" i="1" dirty="0" smtClean="0">
                <a:solidFill>
                  <a:schemeClr val="tx1"/>
                </a:solidFill>
              </a:rPr>
              <a:t> COMITATOLOGIA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857752" y="2857496"/>
            <a:ext cx="4000528" cy="35004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900" dirty="0" smtClean="0">
                <a:solidFill>
                  <a:schemeClr val="tx1"/>
                </a:solidFill>
              </a:rPr>
              <a:t>AUTOMATICAMENTE  ATTIVI</a:t>
            </a:r>
            <a:endParaRPr lang="it-IT" sz="2900" dirty="0">
              <a:solidFill>
                <a:schemeClr val="tx1"/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>
          <a:xfrm rot="5400000">
            <a:off x="2143108" y="2214554"/>
            <a:ext cx="642942" cy="35719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14282" y="1548458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noProof="1" smtClean="0">
                <a:solidFill>
                  <a:srgbClr val="00B050"/>
                </a:solidFill>
              </a:rPr>
              <a:t> </a:t>
            </a:r>
            <a:r>
              <a:rPr lang="it-IT" sz="2800" b="1" noProof="1" smtClean="0">
                <a:solidFill>
                  <a:srgbClr val="00B050"/>
                </a:solidFill>
              </a:rPr>
              <a:t>IMPLEMENTING REGULATION</a:t>
            </a:r>
            <a:r>
              <a:rPr lang="it-IT" sz="2800" b="1" noProof="1" smtClean="0"/>
              <a:t> </a:t>
            </a:r>
            <a:r>
              <a:rPr lang="it-IT" sz="2000" b="1" noProof="1" smtClean="0"/>
              <a:t>E </a:t>
            </a:r>
            <a:r>
              <a:rPr lang="it-IT" sz="2800" b="1" noProof="1" smtClean="0">
                <a:solidFill>
                  <a:srgbClr val="00B0F0"/>
                </a:solidFill>
              </a:rPr>
              <a:t>IMPLEMENTING DECISION </a:t>
            </a:r>
            <a:endParaRPr lang="it-IT" sz="2800" dirty="0"/>
          </a:p>
        </p:txBody>
      </p:sp>
      <p:sp>
        <p:nvSpPr>
          <p:cNvPr id="18" name="Rettangolo 17"/>
          <p:cNvSpPr/>
          <p:nvPr/>
        </p:nvSpPr>
        <p:spPr>
          <a:xfrm>
            <a:off x="3643306" y="928670"/>
            <a:ext cx="1919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noProof="1" smtClean="0"/>
              <a:t>DIFFERENZA TRA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14480" y="142852"/>
            <a:ext cx="5500726" cy="15001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noProof="1" smtClean="0">
              <a:solidFill>
                <a:schemeClr val="tx1"/>
              </a:solidFill>
            </a:endParaRPr>
          </a:p>
          <a:p>
            <a:pPr algn="ctr"/>
            <a:r>
              <a:rPr lang="it-IT" sz="2400" b="1" noProof="1" smtClean="0">
                <a:solidFill>
                  <a:schemeClr val="tx1"/>
                </a:solidFill>
              </a:rPr>
              <a:t>Implementing Decision </a:t>
            </a:r>
            <a:br>
              <a:rPr lang="it-IT" sz="2400" b="1" noProof="1" smtClean="0">
                <a:solidFill>
                  <a:schemeClr val="tx1"/>
                </a:solidFill>
              </a:rPr>
            </a:br>
            <a:r>
              <a:rPr lang="it-IT" sz="2400" b="1" dirty="0" smtClean="0">
                <a:solidFill>
                  <a:schemeClr val="tx1"/>
                </a:solidFill>
              </a:rPr>
              <a:t>CONSULTAZIONE PUBBLICA</a:t>
            </a:r>
            <a:br>
              <a:rPr lang="it-IT" sz="2400" b="1" dirty="0" smtClean="0">
                <a:solidFill>
                  <a:schemeClr val="tx1"/>
                </a:solidFill>
              </a:rPr>
            </a:br>
            <a:r>
              <a:rPr lang="it-IT" sz="2400" b="1" i="1" dirty="0" smtClean="0">
                <a:solidFill>
                  <a:schemeClr val="tx1"/>
                </a:solidFill>
              </a:rPr>
              <a:t>STAKEHOLDERS</a:t>
            </a:r>
            <a:r>
              <a:rPr lang="it-IT" sz="2400" b="1" dirty="0" smtClean="0">
                <a:solidFill>
                  <a:schemeClr val="tx1"/>
                </a:solidFill>
              </a:rPr>
              <a:t/>
            </a:r>
            <a:br>
              <a:rPr lang="it-IT" sz="2400" b="1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parti interessate</a:t>
            </a:r>
            <a:endParaRPr lang="it-IT" i="1" dirty="0" smtClean="0">
              <a:solidFill>
                <a:schemeClr val="tx1"/>
              </a:solidFill>
            </a:endParaRPr>
          </a:p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 rot="10800000" flipV="1">
            <a:off x="3357554" y="1714488"/>
            <a:ext cx="501654" cy="428628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rot="16200000" flipH="1">
            <a:off x="5178429" y="1751001"/>
            <a:ext cx="430216" cy="35719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2071670" y="2214554"/>
            <a:ext cx="1643074" cy="6429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interni</a:t>
            </a:r>
            <a:endParaRPr lang="it-IT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357818" y="2214554"/>
            <a:ext cx="1500198" cy="6429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esterni</a:t>
            </a:r>
            <a:endParaRPr lang="it-IT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928934"/>
            <a:ext cx="7143800" cy="384334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000364" y="5929330"/>
            <a:ext cx="722313" cy="161926"/>
          </a:xfrm>
          <a:prstGeom prst="rightArrow">
            <a:avLst>
              <a:gd name="adj1" fmla="val 50000"/>
              <a:gd name="adj2" fmla="val 19956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000364" y="5000636"/>
            <a:ext cx="722313" cy="161926"/>
          </a:xfrm>
          <a:prstGeom prst="rightArrow">
            <a:avLst>
              <a:gd name="adj1" fmla="val 50000"/>
              <a:gd name="adj2" fmla="val 19956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928926" y="3500438"/>
            <a:ext cx="722313" cy="142876"/>
          </a:xfrm>
          <a:prstGeom prst="rightArrow">
            <a:avLst>
              <a:gd name="adj1" fmla="val 50000"/>
              <a:gd name="adj2" fmla="val 19956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000364" y="4643446"/>
            <a:ext cx="722313" cy="142876"/>
          </a:xfrm>
          <a:prstGeom prst="rightArrow">
            <a:avLst>
              <a:gd name="adj1" fmla="val 50000"/>
              <a:gd name="adj2" fmla="val 19956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11"/>
          <p:cNvSpPr/>
          <p:nvPr/>
        </p:nvSpPr>
        <p:spPr>
          <a:xfrm>
            <a:off x="3000364" y="1857364"/>
            <a:ext cx="1857388" cy="642942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Rappresentanti di ciascuno Stato membro</a:t>
            </a:r>
            <a:endParaRPr lang="it-IT" sz="1400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4929190" y="1357298"/>
            <a:ext cx="571504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2285984" y="1357298"/>
            <a:ext cx="500066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arrotondato 42"/>
          <p:cNvSpPr/>
          <p:nvPr/>
        </p:nvSpPr>
        <p:spPr>
          <a:xfrm>
            <a:off x="2928926" y="1000108"/>
            <a:ext cx="1928826" cy="714380"/>
          </a:xfrm>
          <a:prstGeom prst="round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noProof="1" smtClean="0">
                <a:solidFill>
                  <a:schemeClr val="tx1"/>
                </a:solidFill>
              </a:rPr>
              <a:t/>
            </a:r>
            <a:br>
              <a:rPr lang="it-IT" noProof="1" smtClean="0">
                <a:solidFill>
                  <a:schemeClr val="tx1"/>
                </a:solidFill>
              </a:rPr>
            </a:br>
            <a:r>
              <a:rPr lang="it-IT" sz="2400" noProof="1" smtClean="0">
                <a:solidFill>
                  <a:schemeClr val="tx1"/>
                </a:solidFill>
              </a:rPr>
              <a:t>Comitati</a:t>
            </a:r>
            <a:endParaRPr lang="it-IT" noProof="1" smtClean="0"/>
          </a:p>
          <a:p>
            <a:pPr algn="ctr"/>
            <a:endParaRPr lang="it-IT" dirty="0"/>
          </a:p>
        </p:txBody>
      </p:sp>
      <p:sp>
        <p:nvSpPr>
          <p:cNvPr id="47" name="Rettangolo arrotondato 46"/>
          <p:cNvSpPr/>
          <p:nvPr/>
        </p:nvSpPr>
        <p:spPr>
          <a:xfrm>
            <a:off x="214282" y="1000108"/>
            <a:ext cx="2000264" cy="714380"/>
          </a:xfrm>
          <a:prstGeom prst="round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noProof="1" smtClean="0">
                <a:solidFill>
                  <a:schemeClr val="tx1"/>
                </a:solidFill>
              </a:rPr>
              <a:t/>
            </a:r>
            <a:br>
              <a:rPr lang="it-IT" noProof="1" smtClean="0">
                <a:solidFill>
                  <a:schemeClr val="tx1"/>
                </a:solidFill>
              </a:rPr>
            </a:br>
            <a:r>
              <a:rPr lang="it-IT" sz="2400" noProof="1" smtClean="0">
                <a:solidFill>
                  <a:schemeClr val="tx1"/>
                </a:solidFill>
              </a:rPr>
              <a:t>Commissione</a:t>
            </a:r>
            <a:endParaRPr lang="it-IT" noProof="1" smtClean="0"/>
          </a:p>
          <a:p>
            <a:pPr algn="ctr"/>
            <a:endParaRPr lang="it-IT" dirty="0"/>
          </a:p>
        </p:txBody>
      </p:sp>
      <p:sp>
        <p:nvSpPr>
          <p:cNvPr id="49" name="Rettangolo arrotondato 48"/>
          <p:cNvSpPr/>
          <p:nvPr/>
        </p:nvSpPr>
        <p:spPr>
          <a:xfrm>
            <a:off x="428596" y="1857364"/>
            <a:ext cx="1571636" cy="571504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Progetti atti di esecuzione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51" name="Rettangolo arrotondato 50"/>
          <p:cNvSpPr/>
          <p:nvPr/>
        </p:nvSpPr>
        <p:spPr>
          <a:xfrm>
            <a:off x="5715008" y="1000108"/>
            <a:ext cx="1857388" cy="714380"/>
          </a:xfrm>
          <a:prstGeom prst="round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noProof="1" smtClean="0">
                <a:solidFill>
                  <a:schemeClr val="tx1"/>
                </a:solidFill>
              </a:rPr>
              <a:t/>
            </a:r>
            <a:br>
              <a:rPr lang="it-IT" noProof="1" smtClean="0">
                <a:solidFill>
                  <a:schemeClr val="tx1"/>
                </a:solidFill>
              </a:rPr>
            </a:br>
            <a:r>
              <a:rPr lang="it-IT" sz="2400" noProof="1" smtClean="0">
                <a:solidFill>
                  <a:schemeClr val="tx1"/>
                </a:solidFill>
              </a:rPr>
              <a:t>Votazione</a:t>
            </a:r>
            <a:endParaRPr lang="it-IT" noProof="1" smtClean="0"/>
          </a:p>
          <a:p>
            <a:pPr algn="ctr"/>
            <a:endParaRPr lang="it-IT" dirty="0"/>
          </a:p>
        </p:txBody>
      </p:sp>
      <p:graphicFrame>
        <p:nvGraphicFramePr>
          <p:cNvPr id="52" name="Diagramma 51"/>
          <p:cNvGraphicFramePr/>
          <p:nvPr/>
        </p:nvGraphicFramePr>
        <p:xfrm>
          <a:off x="4143372" y="2643182"/>
          <a:ext cx="4857784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3" name="Connettore 2 52"/>
          <p:cNvCxnSpPr/>
          <p:nvPr/>
        </p:nvCxnSpPr>
        <p:spPr>
          <a:xfrm rot="5400000">
            <a:off x="6249999" y="2250273"/>
            <a:ext cx="642942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/>
          <p:cNvSpPr/>
          <p:nvPr/>
        </p:nvSpPr>
        <p:spPr>
          <a:xfrm>
            <a:off x="2000232" y="142852"/>
            <a:ext cx="5429288" cy="5715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COMITOLOGY - </a:t>
            </a:r>
            <a:r>
              <a:rPr lang="it-IT" sz="2400" b="1" noProof="1" smtClean="0">
                <a:solidFill>
                  <a:schemeClr val="tx1"/>
                </a:solidFill>
              </a:rPr>
              <a:t>Implementing Decision</a:t>
            </a:r>
            <a:endParaRPr lang="it-IT" sz="2400" b="1" noProof="1">
              <a:solidFill>
                <a:schemeClr val="tx1"/>
              </a:solidFill>
            </a:endParaRPr>
          </a:p>
        </p:txBody>
      </p:sp>
      <p:cxnSp>
        <p:nvCxnSpPr>
          <p:cNvPr id="56" name="Connettore 2 55"/>
          <p:cNvCxnSpPr/>
          <p:nvPr/>
        </p:nvCxnSpPr>
        <p:spPr>
          <a:xfrm rot="5400000">
            <a:off x="6394463" y="5392751"/>
            <a:ext cx="500066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 rot="10800000">
            <a:off x="1142976" y="6143644"/>
            <a:ext cx="400052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/>
          <p:nvPr/>
        </p:nvCxnSpPr>
        <p:spPr>
          <a:xfrm rot="5400000" flipH="1" flipV="1">
            <a:off x="-500892" y="4500570"/>
            <a:ext cx="3286942" cy="794"/>
          </a:xfrm>
          <a:prstGeom prst="straightConnector1">
            <a:avLst/>
          </a:prstGeom>
          <a:ln w="63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tangolo arrotondato 63"/>
          <p:cNvSpPr/>
          <p:nvPr/>
        </p:nvSpPr>
        <p:spPr>
          <a:xfrm>
            <a:off x="5357818" y="5715016"/>
            <a:ext cx="3357586" cy="785818"/>
          </a:xfrm>
          <a:prstGeom prst="round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Registro dei documenti dei Comitati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85720" y="142852"/>
            <a:ext cx="8543956" cy="642918"/>
          </a:xfrm>
          <a:prstGeom prst="rect">
            <a:avLst/>
          </a:prstGeom>
          <a:noFill/>
          <a:effectLst>
            <a:innerShdw blurRad="63500" dist="50800" dir="16200000">
              <a:schemeClr val="tx2">
                <a:alpha val="50000"/>
              </a:schemeClr>
            </a:inn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b="1" noProof="1" smtClean="0">
                <a:latin typeface="+mj-lt"/>
                <a:ea typeface="+mj-ea"/>
                <a:cs typeface="+mj-cs"/>
              </a:rPr>
              <a:t>ESEMPI IMPLEMENTING DECISION</a:t>
            </a:r>
            <a:br>
              <a:rPr lang="it-IT" b="1" noProof="1" smtClean="0">
                <a:latin typeface="+mj-lt"/>
                <a:ea typeface="+mj-ea"/>
                <a:cs typeface="+mj-cs"/>
              </a:rPr>
            </a:br>
            <a:endParaRPr kumimoji="0" lang="it-IT" sz="1800" b="1" i="0" u="none" strike="noStrike" kern="1200" cap="none" spc="0" normalizeH="0" baseline="0" noProof="1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571480"/>
            <a:ext cx="87154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olo 1"/>
          <p:cNvSpPr txBox="1">
            <a:spLocks/>
          </p:cNvSpPr>
          <p:nvPr/>
        </p:nvSpPr>
        <p:spPr>
          <a:xfrm>
            <a:off x="2143108" y="714356"/>
            <a:ext cx="4500594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6200000">
              <a:schemeClr val="tx2">
                <a:alpha val="50000"/>
              </a:schemeClr>
            </a:inn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Normativa EN ISO  resa cogente</a:t>
            </a:r>
            <a:endParaRPr kumimoji="0" lang="it-IT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4786314" cy="139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4000504"/>
            <a:ext cx="475389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1187681"/>
            <a:ext cx="4357686" cy="2598509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7436" y="3786191"/>
            <a:ext cx="4023720" cy="2974654"/>
          </a:xfrm>
          <a:prstGeom prst="rect">
            <a:avLst/>
          </a:prstGeom>
        </p:spPr>
      </p:pic>
      <p:sp>
        <p:nvSpPr>
          <p:cNvPr id="22" name="Ovale 21"/>
          <p:cNvSpPr/>
          <p:nvPr/>
        </p:nvSpPr>
        <p:spPr>
          <a:xfrm>
            <a:off x="4857752" y="3071810"/>
            <a:ext cx="4071966" cy="3571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5214942" y="5143512"/>
            <a:ext cx="4071966" cy="4286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golo ripiegato 5"/>
          <p:cNvSpPr/>
          <p:nvPr/>
        </p:nvSpPr>
        <p:spPr>
          <a:xfrm>
            <a:off x="4929190" y="4298610"/>
            <a:ext cx="3714776" cy="642942"/>
          </a:xfrm>
          <a:prstGeom prst="foldedCorner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it-IT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</a:br>
            <a:r>
              <a:rPr lang="it-IT" sz="20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ORGANISMI NOTIFICATI</a:t>
            </a:r>
            <a:br>
              <a:rPr lang="it-IT" sz="20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</a:br>
            <a:r>
              <a:rPr lang="it-IT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che intendono riaccreditarsi</a:t>
            </a:r>
            <a:r>
              <a:rPr lang="it-IT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it-IT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</a:br>
            <a:endParaRPr lang="it-IT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3214678" y="1785950"/>
            <a:ext cx="357190" cy="14287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6" descr="Modulistica per gli studenti - Liceo Scientifico Statale &quot;Antonio  Pacinotti&quot; Cagli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12990"/>
            <a:ext cx="982835" cy="702026"/>
          </a:xfrm>
          <a:prstGeom prst="rect">
            <a:avLst/>
          </a:prstGeom>
          <a:noFill/>
        </p:spPr>
      </p:pic>
      <p:grpSp>
        <p:nvGrpSpPr>
          <p:cNvPr id="2" name="Diagram group"/>
          <p:cNvGrpSpPr/>
          <p:nvPr/>
        </p:nvGrpSpPr>
        <p:grpSpPr>
          <a:xfrm>
            <a:off x="285720" y="5643578"/>
            <a:ext cx="2071702" cy="1143008"/>
            <a:chOff x="652" y="3393961"/>
            <a:chExt cx="2073515" cy="1036757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3" name="Gruppo 29"/>
            <p:cNvGrpSpPr/>
            <p:nvPr/>
          </p:nvGrpSpPr>
          <p:grpSpPr>
            <a:xfrm>
              <a:off x="652" y="3393961"/>
              <a:ext cx="2073515" cy="1036757"/>
              <a:chOff x="652" y="3393961"/>
              <a:chExt cx="2073515" cy="1036757"/>
            </a:xfrm>
          </p:grpSpPr>
          <p:sp>
            <p:nvSpPr>
              <p:cNvPr id="16" name="Rettangolo arrotondato 15"/>
              <p:cNvSpPr/>
              <p:nvPr/>
            </p:nvSpPr>
            <p:spPr>
              <a:xfrm>
                <a:off x="652" y="3393961"/>
                <a:ext cx="2073515" cy="1036757"/>
              </a:xfrm>
              <a:prstGeom prst="roundRect">
                <a:avLst>
                  <a:gd name="adj" fmla="val 10000"/>
                </a:avLst>
              </a:prstGeom>
              <a:solidFill>
                <a:srgbClr val="FFC000">
                  <a:alpha val="54000"/>
                </a:srgbClr>
              </a:solidFill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ettangolo 16"/>
              <p:cNvSpPr/>
              <p:nvPr/>
            </p:nvSpPr>
            <p:spPr>
              <a:xfrm>
                <a:off x="31018" y="3424327"/>
                <a:ext cx="2012783" cy="97602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2800" b="1" kern="1200" dirty="0" smtClean="0">
                    <a:solidFill>
                      <a:schemeClr val="tx1"/>
                    </a:solidFill>
                  </a:rPr>
                  <a:t>Governo</a:t>
                </a:r>
                <a:br>
                  <a:rPr lang="it-IT" sz="2800" b="1" kern="1200" dirty="0" smtClean="0">
                    <a:solidFill>
                      <a:schemeClr val="tx1"/>
                    </a:solidFill>
                  </a:rPr>
                </a:br>
                <a:r>
                  <a:rPr lang="it-IT" sz="2800" b="1" kern="1200" dirty="0" smtClean="0">
                    <a:solidFill>
                      <a:schemeClr val="tx1"/>
                    </a:solidFill>
                  </a:rPr>
                  <a:t>Nazionale</a:t>
                </a:r>
                <a:endParaRPr lang="it-IT" sz="2800" b="1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8" name="Freccia a destra 17"/>
          <p:cNvSpPr/>
          <p:nvPr/>
        </p:nvSpPr>
        <p:spPr>
          <a:xfrm rot="10800000">
            <a:off x="4006548" y="4441486"/>
            <a:ext cx="1000132" cy="21431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Right"/>
              <a:lightRig rig="threePt" dir="t"/>
            </a:scene3d>
          </a:bodyPr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 rot="7107372">
            <a:off x="5169478" y="5293203"/>
            <a:ext cx="785818" cy="20198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Right"/>
              <a:lightRig rig="threePt" dir="t"/>
            </a:scene3d>
          </a:bodyPr>
          <a:lstStyle/>
          <a:p>
            <a:pPr algn="ctr"/>
            <a:endParaRPr lang="it-IT" dirty="0"/>
          </a:p>
        </p:txBody>
      </p:sp>
      <p:pic>
        <p:nvPicPr>
          <p:cNvPr id="22" name="Picture 4" descr="C:\Users\Elisa\Desktop\IMG PER PRESENTAZIONE\Accredia-800x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314" y="5786430"/>
            <a:ext cx="2536570" cy="928718"/>
          </a:xfrm>
          <a:prstGeom prst="rect">
            <a:avLst/>
          </a:prstGeom>
          <a:noFill/>
        </p:spPr>
      </p:pic>
      <p:sp>
        <p:nvSpPr>
          <p:cNvPr id="24" name="Rettangolo 23"/>
          <p:cNvSpPr/>
          <p:nvPr/>
        </p:nvSpPr>
        <p:spPr>
          <a:xfrm>
            <a:off x="71406" y="1071570"/>
            <a:ext cx="3071834" cy="128586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100" b="1" noProof="1" smtClean="0">
                <a:solidFill>
                  <a:schemeClr val="tx1"/>
                </a:solidFill>
              </a:rPr>
              <a:t>Implementing Regulation </a:t>
            </a:r>
            <a:r>
              <a:rPr lang="it-IT" sz="2000" b="1" noProof="1" smtClean="0">
                <a:solidFill>
                  <a:schemeClr val="tx1"/>
                </a:solidFill>
              </a:rPr>
              <a:t>2017</a:t>
            </a:r>
            <a:r>
              <a:rPr lang="it-IT" sz="2000" b="1" dirty="0" smtClean="0">
                <a:solidFill>
                  <a:schemeClr val="tx1"/>
                </a:solidFill>
              </a:rPr>
              <a:t>/ 2185</a:t>
            </a:r>
            <a:br>
              <a:rPr lang="it-IT" sz="2000" b="1" dirty="0" smtClean="0">
                <a:solidFill>
                  <a:schemeClr val="tx1"/>
                </a:solidFill>
              </a:rPr>
            </a:br>
            <a:r>
              <a:rPr lang="it-IT" sz="2000" b="1" dirty="0" smtClean="0">
                <a:solidFill>
                  <a:schemeClr val="tx1"/>
                </a:solidFill>
              </a:rPr>
              <a:t>Organismi Notificati</a:t>
            </a:r>
            <a:r>
              <a:rPr lang="it-IT" sz="2400" b="1" dirty="0" smtClean="0">
                <a:solidFill>
                  <a:schemeClr val="tx1"/>
                </a:solidFill>
              </a:rPr>
              <a:t/>
            </a:r>
            <a:br>
              <a:rPr lang="it-IT" sz="2400" b="1" dirty="0" smtClean="0">
                <a:solidFill>
                  <a:schemeClr val="tx1"/>
                </a:solidFill>
              </a:rPr>
            </a:br>
            <a:r>
              <a:rPr lang="it-IT" sz="1050" dirty="0" smtClean="0">
                <a:solidFill>
                  <a:schemeClr val="tx1"/>
                </a:solidFill>
              </a:rPr>
              <a:t>che richiama l’art. 35 del Reg. 2017/745</a:t>
            </a:r>
            <a:endParaRPr lang="it-IT" sz="1050" dirty="0">
              <a:solidFill>
                <a:schemeClr val="tx1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71504"/>
            <a:ext cx="500062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ttangolo 26"/>
          <p:cNvSpPr/>
          <p:nvPr/>
        </p:nvSpPr>
        <p:spPr>
          <a:xfrm>
            <a:off x="3643306" y="857256"/>
            <a:ext cx="500066" cy="335758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O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M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M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I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S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S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I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O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N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8" name="Freccia a destra 27"/>
          <p:cNvSpPr/>
          <p:nvPr/>
        </p:nvSpPr>
        <p:spPr>
          <a:xfrm>
            <a:off x="2357422" y="6143644"/>
            <a:ext cx="785818" cy="20198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Right"/>
              <a:lightRig rig="threePt" dir="t"/>
            </a:scene3d>
          </a:bodyPr>
          <a:lstStyle/>
          <a:p>
            <a:pPr algn="ctr"/>
            <a:endParaRPr lang="it-IT" dirty="0"/>
          </a:p>
        </p:txBody>
      </p:sp>
      <p:pic>
        <p:nvPicPr>
          <p:cNvPr id="43010" name="Picture 2" descr="C:\Users\Elisa\Desktop\IMG PER PRESENTAZIONE\comprare-bandiera-ital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5715016"/>
            <a:ext cx="579512" cy="357190"/>
          </a:xfrm>
          <a:prstGeom prst="rect">
            <a:avLst/>
          </a:prstGeom>
          <a:noFill/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285720" y="142852"/>
            <a:ext cx="8543956" cy="642918"/>
          </a:xfrm>
          <a:prstGeom prst="rect">
            <a:avLst/>
          </a:prstGeom>
          <a:noFill/>
          <a:effectLst>
            <a:innerShdw blurRad="63500" dist="50800" dir="16200000">
              <a:schemeClr val="tx2">
                <a:alpha val="50000"/>
              </a:schemeClr>
            </a:inn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b="1" noProof="1" smtClean="0">
                <a:latin typeface="+mj-lt"/>
                <a:ea typeface="+mj-ea"/>
                <a:cs typeface="+mj-cs"/>
              </a:rPr>
              <a:t>ESEMPIO IMPLEMENTING REGULATION </a:t>
            </a:r>
            <a:br>
              <a:rPr lang="it-IT" b="1" noProof="1" smtClean="0">
                <a:latin typeface="+mj-lt"/>
                <a:ea typeface="+mj-ea"/>
                <a:cs typeface="+mj-cs"/>
              </a:rPr>
            </a:br>
            <a:endParaRPr kumimoji="0" lang="it-IT" sz="1800" b="1" i="0" u="none" strike="noStrike" kern="1200" cap="none" spc="0" normalizeH="0" baseline="0" noProof="1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1" name="Connettore 1 20"/>
          <p:cNvCxnSpPr/>
          <p:nvPr/>
        </p:nvCxnSpPr>
        <p:spPr>
          <a:xfrm>
            <a:off x="214282" y="571480"/>
            <a:ext cx="87154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151" y="3905262"/>
            <a:ext cx="2605089" cy="138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Freccia a destra 22"/>
          <p:cNvSpPr/>
          <p:nvPr/>
        </p:nvSpPr>
        <p:spPr>
          <a:xfrm>
            <a:off x="5929322" y="6143644"/>
            <a:ext cx="785818" cy="20198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Right"/>
              <a:lightRig rig="threePt" dir="t"/>
            </a:scene3d>
          </a:bodyPr>
          <a:lstStyle/>
          <a:p>
            <a:pPr algn="ctr"/>
            <a:endParaRPr lang="it-IT" dirty="0"/>
          </a:p>
        </p:txBody>
      </p:sp>
      <p:sp>
        <p:nvSpPr>
          <p:cNvPr id="2052" name="AutoShape 4" descr="Commissione europea: cos'è e come funziona - Lo Spieg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4" name="Picture 6" descr="European Commission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5572140"/>
            <a:ext cx="1619248" cy="1125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8215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e 3"/>
          <p:cNvSpPr/>
          <p:nvPr/>
        </p:nvSpPr>
        <p:spPr>
          <a:xfrm>
            <a:off x="4429124" y="1071546"/>
            <a:ext cx="4714908" cy="5000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429124" y="5143512"/>
            <a:ext cx="4714908" cy="5000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1438" y="71414"/>
            <a:ext cx="785786" cy="6715148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C</a:t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chemeClr val="tx1"/>
                </a:solidFill>
              </a:rPr>
              <a:t>O</a:t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chemeClr val="tx1"/>
                </a:solidFill>
              </a:rPr>
              <a:t>N</a:t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chemeClr val="tx1"/>
                </a:solidFill>
              </a:rPr>
              <a:t>S</a:t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chemeClr val="tx1"/>
                </a:solidFill>
              </a:rPr>
              <a:t>U</a:t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chemeClr val="tx1"/>
                </a:solidFill>
              </a:rPr>
              <a:t>L</a:t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chemeClr val="tx1"/>
                </a:solidFill>
              </a:rPr>
              <a:t>T</a:t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chemeClr val="tx1"/>
                </a:solidFill>
              </a:rPr>
              <a:t>A</a:t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chemeClr val="tx1"/>
                </a:solidFill>
              </a:rPr>
              <a:t>Z</a:t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chemeClr val="tx1"/>
                </a:solidFill>
              </a:rPr>
              <a:t>I</a:t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chemeClr val="tx1"/>
                </a:solidFill>
              </a:rPr>
              <a:t>O</a:t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chemeClr val="tx1"/>
                </a:solidFill>
              </a:rPr>
              <a:t>N</a:t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chemeClr val="tx1"/>
                </a:solidFill>
              </a:rPr>
              <a:t>E</a:t>
            </a:r>
          </a:p>
          <a:p>
            <a:pPr algn="ctr"/>
            <a:endParaRPr lang="it-IT" b="1" dirty="0" smtClean="0">
              <a:solidFill>
                <a:schemeClr val="tx1"/>
              </a:solidFill>
            </a:endParaRP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P</a:t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chemeClr val="tx1"/>
                </a:solidFill>
              </a:rPr>
              <a:t>U</a:t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chemeClr val="tx1"/>
                </a:solidFill>
              </a:rPr>
              <a:t>B</a:t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chemeClr val="tx1"/>
                </a:solidFill>
              </a:rPr>
              <a:t>B</a:t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chemeClr val="tx1"/>
                </a:solidFill>
              </a:rPr>
              <a:t>L</a:t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chemeClr val="tx1"/>
                </a:solidFill>
              </a:rPr>
              <a:t>I</a:t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chemeClr val="tx1"/>
                </a:solidFill>
              </a:rPr>
              <a:t>C</a:t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b="1" dirty="0" smtClean="0">
                <a:solidFill>
                  <a:schemeClr val="tx1"/>
                </a:solidFill>
              </a:rPr>
              <a:t>A</a:t>
            </a:r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-1"/>
            <a:ext cx="864399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2"/>
          <p:cNvSpPr/>
          <p:nvPr/>
        </p:nvSpPr>
        <p:spPr>
          <a:xfrm>
            <a:off x="785786" y="1357298"/>
            <a:ext cx="3143272" cy="10001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14282" y="71414"/>
            <a:ext cx="8543956" cy="571504"/>
          </a:xfrm>
          <a:prstGeom prst="rect">
            <a:avLst/>
          </a:prstGeom>
          <a:noFill/>
          <a:effectLst>
            <a:innerShdw blurRad="63500" dist="50800" dir="16200000">
              <a:schemeClr val="tx2">
                <a:alpha val="50000"/>
              </a:schemeClr>
            </a:inn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noProof="1" smtClean="0">
                <a:latin typeface="+mj-lt"/>
                <a:ea typeface="+mj-ea"/>
                <a:cs typeface="+mj-cs"/>
              </a:rPr>
              <a:t>CONCLUSIONI</a:t>
            </a:r>
            <a:r>
              <a:rPr lang="it-IT" b="1" noProof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kumimoji="0" lang="it-IT" sz="1800" b="1" i="0" u="none" strike="noStrike" kern="1200" cap="none" spc="0" normalizeH="0" baseline="0" noProof="1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642918"/>
            <a:ext cx="87154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214282" y="857232"/>
            <a:ext cx="8572560" cy="542928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noProof="1" smtClean="0">
                <a:solidFill>
                  <a:schemeClr val="tx1"/>
                </a:solidFill>
              </a:rPr>
              <a:t>Nonostante  Implementing e Delegated acts </a:t>
            </a:r>
            <a:r>
              <a:rPr lang="it-IT" sz="3600" dirty="0" smtClean="0">
                <a:solidFill>
                  <a:schemeClr val="tx1"/>
                </a:solidFill>
              </a:rPr>
              <a:t>siano stati istituiti per semplificare e velocizzare il processo decisionale del Legislatore europeo, il Regolamento 2017/745 è ancora in fase evolutiva poiché rimane privo di rispondenza in molte sue parti essendo realizzati solo </a:t>
            </a:r>
            <a:br>
              <a:rPr lang="it-IT" sz="3600" dirty="0" smtClean="0">
                <a:solidFill>
                  <a:schemeClr val="tx1"/>
                </a:solidFill>
              </a:rPr>
            </a:br>
            <a:r>
              <a:rPr lang="it-IT" sz="3600" noProof="1" smtClean="0">
                <a:solidFill>
                  <a:schemeClr val="tx1"/>
                </a:solidFill>
              </a:rPr>
              <a:t>Implementing acts.</a:t>
            </a:r>
            <a:endParaRPr lang="it-IT" sz="360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 rot="5400000">
            <a:off x="-1857420" y="3500438"/>
            <a:ext cx="428628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285720" y="1357298"/>
            <a:ext cx="28575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500034" y="1142984"/>
            <a:ext cx="314327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L. 23 giugno </a:t>
            </a:r>
            <a:r>
              <a:rPr lang="it-IT" sz="24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1927</a:t>
            </a:r>
            <a:r>
              <a:rPr lang="it-IT" sz="16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, n. 1070</a:t>
            </a:r>
            <a:endParaRPr lang="it-IT" sz="160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57158" y="5357826"/>
            <a:ext cx="3429024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it-IT" sz="24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1934</a:t>
            </a:r>
            <a:r>
              <a:rPr lang="it-IT" sz="16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, Art. 189 – 201 TULS </a:t>
            </a:r>
            <a:endParaRPr lang="it-IT" sz="160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285720" y="5643578"/>
            <a:ext cx="142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ccia a destra 13"/>
          <p:cNvSpPr/>
          <p:nvPr/>
        </p:nvSpPr>
        <p:spPr>
          <a:xfrm>
            <a:off x="4000496" y="1285860"/>
            <a:ext cx="857256" cy="21431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4143372" y="5572140"/>
            <a:ext cx="857256" cy="21431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714356"/>
            <a:ext cx="1714512" cy="164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ttangolo 19"/>
          <p:cNvSpPr/>
          <p:nvPr/>
        </p:nvSpPr>
        <p:spPr>
          <a:xfrm>
            <a:off x="5617120" y="4956587"/>
            <a:ext cx="14552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600" dirty="0" smtClean="0">
                <a:latin typeface="Helvetica" pitchFamily="34" charset="0"/>
                <a:cs typeface="Helvetica" pitchFamily="34" charset="0"/>
              </a:rPr>
              <a:t>   </a:t>
            </a:r>
            <a:r>
              <a:rPr lang="it-IT" dirty="0" smtClean="0">
                <a:latin typeface="Helvetica" pitchFamily="34" charset="0"/>
                <a:cs typeface="Helvetica" pitchFamily="34" charset="0"/>
              </a:rPr>
              <a:t>Produzione</a:t>
            </a:r>
            <a:r>
              <a:rPr lang="it-IT" sz="1700" dirty="0" smtClean="0"/>
              <a:t> </a:t>
            </a:r>
            <a:endParaRPr lang="it-IT" sz="1700" dirty="0"/>
          </a:p>
        </p:txBody>
      </p:sp>
      <p:sp>
        <p:nvSpPr>
          <p:cNvPr id="21" name="Rettangolo 20"/>
          <p:cNvSpPr/>
          <p:nvPr/>
        </p:nvSpPr>
        <p:spPr>
          <a:xfrm>
            <a:off x="5643570" y="5357826"/>
            <a:ext cx="23574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it-IT" sz="16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it-IT" dirty="0" smtClean="0">
                <a:latin typeface="Helvetica" pitchFamily="34" charset="0"/>
                <a:cs typeface="Helvetica" pitchFamily="34" charset="0"/>
              </a:rPr>
              <a:t>Commercializzazione</a:t>
            </a:r>
            <a:endParaRPr lang="it-IT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357818" y="6000768"/>
            <a:ext cx="1598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700" dirty="0" smtClean="0">
                <a:latin typeface="Helvetica" pitchFamily="34" charset="0"/>
                <a:cs typeface="Helvetica" pitchFamily="34" charset="0"/>
              </a:rPr>
              <a:t>    </a:t>
            </a:r>
            <a:r>
              <a:rPr lang="it-IT" dirty="0" smtClean="0">
                <a:latin typeface="Helvetica" pitchFamily="34" charset="0"/>
                <a:cs typeface="Helvetica" pitchFamily="34" charset="0"/>
              </a:rPr>
              <a:t>Pubblicità </a:t>
            </a:r>
            <a:endParaRPr lang="it-IT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5" name="Titolo 1"/>
          <p:cNvSpPr txBox="1">
            <a:spLocks/>
          </p:cNvSpPr>
          <p:nvPr/>
        </p:nvSpPr>
        <p:spPr>
          <a:xfrm>
            <a:off x="285720" y="0"/>
            <a:ext cx="8543956" cy="642918"/>
          </a:xfrm>
          <a:prstGeom prst="rect">
            <a:avLst/>
          </a:prstGeom>
          <a:noFill/>
          <a:effectLst>
            <a:innerShdw blurRad="63500" dist="50800" dir="16200000">
              <a:schemeClr val="tx2">
                <a:alpha val="50000"/>
              </a:schemeClr>
            </a:inn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latin typeface="Helvetica" pitchFamily="34" charset="0"/>
                <a:cs typeface="Helvetica" pitchFamily="34" charset="0"/>
              </a:rPr>
              <a:t>DISPOSITIVI MEDICI – LE ORIGINI </a:t>
            </a:r>
          </a:p>
        </p:txBody>
      </p:sp>
      <p:cxnSp>
        <p:nvCxnSpPr>
          <p:cNvPr id="56" name="Connettore 1 55"/>
          <p:cNvCxnSpPr/>
          <p:nvPr/>
        </p:nvCxnSpPr>
        <p:spPr>
          <a:xfrm>
            <a:off x="214282" y="571480"/>
            <a:ext cx="87154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319" y="1928802"/>
            <a:ext cx="659819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Rettangolo 73"/>
          <p:cNvSpPr/>
          <p:nvPr/>
        </p:nvSpPr>
        <p:spPr>
          <a:xfrm>
            <a:off x="2214546" y="1714488"/>
            <a:ext cx="3286148" cy="357190"/>
          </a:xfrm>
          <a:prstGeom prst="rect">
            <a:avLst/>
          </a:prstGeom>
          <a:solidFill>
            <a:srgbClr val="FFFF00">
              <a:alpha val="20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>
                <a:solidFill>
                  <a:schemeClr val="tx1"/>
                </a:solidFill>
              </a:rPr>
              <a:t>Reg. di esecuzione R.D. 6 dicembre 1928, n. 3112</a:t>
            </a: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71472" y="5143512"/>
            <a:ext cx="785818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Etc</a:t>
            </a:r>
            <a:endParaRPr lang="it-IT" sz="1600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7200" dirty="0" smtClean="0"/>
              <a:t>GRAZIE</a:t>
            </a:r>
            <a:r>
              <a:rPr lang="it-IT" sz="5400" dirty="0" smtClean="0"/>
              <a:t> </a:t>
            </a:r>
            <a:r>
              <a:rPr lang="it-IT" sz="4800" dirty="0" smtClean="0"/>
              <a:t>per l’attenzione</a:t>
            </a:r>
            <a:endParaRPr lang="it-IT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85720" y="0"/>
            <a:ext cx="8543956" cy="642918"/>
          </a:xfrm>
          <a:prstGeom prst="rect">
            <a:avLst/>
          </a:prstGeom>
          <a:noFill/>
          <a:effectLst>
            <a:innerShdw blurRad="63500" dist="50800" dir="16200000">
              <a:schemeClr val="tx2">
                <a:alpha val="50000"/>
              </a:schemeClr>
            </a:inn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latin typeface="Helvetica" pitchFamily="34" charset="0"/>
                <a:cs typeface="Helvetica" pitchFamily="34" charset="0"/>
              </a:rPr>
              <a:t>DISPOSITIVI MEDICI – LE ORIGINI 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571480"/>
            <a:ext cx="87154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285720" y="1357298"/>
            <a:ext cx="21431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4929190" y="1214422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000" dirty="0" smtClean="0"/>
              <a:t>     </a:t>
            </a:r>
            <a:r>
              <a:rPr lang="it-IT" sz="2400" u="sng" dirty="0" smtClean="0">
                <a:latin typeface="Helvetica" pitchFamily="34" charset="0"/>
                <a:cs typeface="Helvetica" pitchFamily="34" charset="0"/>
              </a:rPr>
              <a:t>Dispositivi medici</a:t>
            </a:r>
            <a:endParaRPr lang="it-IT" sz="2400" u="sng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214942" y="1785926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 smtClean="0">
                <a:latin typeface="Helvetica" pitchFamily="34" charset="0"/>
                <a:cs typeface="Helvetica" pitchFamily="34" charset="0"/>
              </a:rPr>
              <a:t>  Diagnostici in vitro</a:t>
            </a:r>
            <a:endParaRPr lang="it-IT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3929058" y="1285860"/>
            <a:ext cx="857256" cy="21431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/>
          <p:nvPr/>
        </p:nvCxnSpPr>
        <p:spPr>
          <a:xfrm>
            <a:off x="285720" y="3071810"/>
            <a:ext cx="142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428596" y="2786058"/>
            <a:ext cx="314327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1990</a:t>
            </a:r>
            <a:r>
              <a:rPr lang="it-IT" sz="16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, 3 Direttive europee</a:t>
            </a:r>
            <a:endParaRPr lang="it-IT" sz="160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3929058" y="2928934"/>
            <a:ext cx="857256" cy="21431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143504" y="2928934"/>
            <a:ext cx="1604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6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it-IT" u="sng" dirty="0" smtClean="0">
                <a:latin typeface="Helvetica" pitchFamily="34" charset="0"/>
                <a:cs typeface="Helvetica" pitchFamily="34" charset="0"/>
              </a:rPr>
              <a:t>93/42/CEE</a:t>
            </a:r>
            <a:endParaRPr lang="it-IT" u="sng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072066" y="2571744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dirty="0" smtClean="0"/>
              <a:t>    </a:t>
            </a:r>
            <a:r>
              <a:rPr lang="it-IT" dirty="0" smtClean="0">
                <a:latin typeface="Helvetica" pitchFamily="34" charset="0"/>
                <a:cs typeface="Helvetica" pitchFamily="34" charset="0"/>
              </a:rPr>
              <a:t>90/385/CEE</a:t>
            </a:r>
            <a:endParaRPr lang="it-IT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929190" y="3357562"/>
            <a:ext cx="1746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dirty="0" smtClean="0">
                <a:latin typeface="Helvetica" pitchFamily="34" charset="0"/>
                <a:cs typeface="Helvetica" pitchFamily="34" charset="0"/>
              </a:rPr>
              <a:t>  </a:t>
            </a:r>
            <a:r>
              <a:rPr lang="it-IT" sz="16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it-IT" dirty="0" smtClean="0">
                <a:latin typeface="Helvetica" pitchFamily="34" charset="0"/>
                <a:cs typeface="Helvetica" pitchFamily="34" charset="0"/>
              </a:rPr>
              <a:t>98/34/CE</a:t>
            </a:r>
            <a:endParaRPr lang="it-IT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28596" y="4929198"/>
            <a:ext cx="3429024" cy="6429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Reg. 14 aprile </a:t>
            </a:r>
            <a:r>
              <a:rPr lang="it-IT" sz="24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2017</a:t>
            </a:r>
            <a:r>
              <a:rPr lang="it-IT" sz="20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n. 745 </a:t>
            </a:r>
            <a:r>
              <a:rPr lang="it-IT" sz="14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DISPOSITIVI  MEDICI (MDR)</a:t>
            </a:r>
            <a:endParaRPr lang="it-IT" sz="200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21" name="Connettore 1 20"/>
          <p:cNvCxnSpPr/>
          <p:nvPr/>
        </p:nvCxnSpPr>
        <p:spPr>
          <a:xfrm>
            <a:off x="285720" y="5357826"/>
            <a:ext cx="142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20" idx="2"/>
          </p:cNvCxnSpPr>
          <p:nvPr/>
        </p:nvCxnSpPr>
        <p:spPr>
          <a:xfrm rot="5400000">
            <a:off x="1643042" y="5429264"/>
            <a:ext cx="35719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2428860" y="5572140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906988"/>
            <a:ext cx="2677643" cy="152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ttangolo 25"/>
          <p:cNvSpPr/>
          <p:nvPr/>
        </p:nvSpPr>
        <p:spPr>
          <a:xfrm>
            <a:off x="428596" y="1071546"/>
            <a:ext cx="314327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DPR 13 marzo </a:t>
            </a:r>
            <a:r>
              <a:rPr lang="it-IT" sz="24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1986</a:t>
            </a:r>
            <a:r>
              <a:rPr lang="it-IT" sz="16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n. 128 </a:t>
            </a:r>
            <a:endParaRPr lang="it-IT" sz="160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27" name="Connettore 1 26"/>
          <p:cNvCxnSpPr/>
          <p:nvPr/>
        </p:nvCxnSpPr>
        <p:spPr>
          <a:xfrm rot="5400000">
            <a:off x="-1714544" y="3357562"/>
            <a:ext cx="4000528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5000628" y="857232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dirty="0" smtClean="0">
                <a:latin typeface="Helvetica" pitchFamily="34" charset="0"/>
                <a:cs typeface="Helvetica" pitchFamily="34" charset="0"/>
              </a:rPr>
              <a:t>   PMC</a:t>
            </a:r>
            <a:endParaRPr lang="it-IT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571472" y="6072206"/>
            <a:ext cx="1428760" cy="6468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smtClean="0">
                <a:solidFill>
                  <a:schemeClr val="tx1"/>
                </a:solidFill>
                <a:latin typeface="Arial Narrow" pitchFamily="34" charset="0"/>
                <a:cs typeface="Adobe Devanagari" pitchFamily="18" charset="0"/>
              </a:rPr>
              <a:t>26 maggio 2020</a:t>
            </a:r>
            <a:endParaRPr lang="it-IT" sz="1600" i="1" dirty="0">
              <a:solidFill>
                <a:schemeClr val="tx1"/>
              </a:solidFill>
              <a:latin typeface="Arial Narrow" pitchFamily="34" charset="0"/>
              <a:cs typeface="Adobe Devanagari" pitchFamily="18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571736" y="6072206"/>
            <a:ext cx="1428760" cy="642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smtClean="0">
                <a:solidFill>
                  <a:schemeClr val="tx1"/>
                </a:solidFill>
                <a:latin typeface="Arial Narrow" pitchFamily="34" charset="0"/>
              </a:rPr>
              <a:t>26 maggio 2021 </a:t>
            </a:r>
            <a:r>
              <a:rPr lang="it-IT" sz="1600" i="1" noProof="1" smtClean="0">
                <a:solidFill>
                  <a:schemeClr val="tx1"/>
                </a:solidFill>
                <a:latin typeface="Arial Narrow" pitchFamily="34" charset="0"/>
              </a:rPr>
              <a:t>(causa Covid)</a:t>
            </a:r>
            <a:endParaRPr lang="it-IT" sz="1600" i="1" noProof="1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2" name="Freccia a destra 31"/>
          <p:cNvSpPr/>
          <p:nvPr/>
        </p:nvSpPr>
        <p:spPr>
          <a:xfrm>
            <a:off x="6715140" y="3071810"/>
            <a:ext cx="428628" cy="14287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7215206" y="2857496"/>
            <a:ext cx="185738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noProof="1" smtClean="0">
                <a:solidFill>
                  <a:schemeClr val="tx1"/>
                </a:solidFill>
              </a:rPr>
              <a:t>D.Lgs 46/97</a:t>
            </a:r>
            <a:endParaRPr lang="it-IT" sz="2000" noProof="1">
              <a:solidFill>
                <a:schemeClr val="tx1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6429388" y="3643314"/>
            <a:ext cx="242889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CONFORMITA’ EUROPEA</a:t>
            </a:r>
            <a:endParaRPr lang="it-IT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3000364" y="1214422"/>
            <a:ext cx="2571768" cy="22145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SICUREZZA</a:t>
            </a:r>
            <a:endParaRPr lang="it-IT" b="1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214282" y="1285860"/>
            <a:ext cx="2571768" cy="2071702"/>
          </a:xfrm>
          <a:prstGeom prst="ellipse">
            <a:avLst/>
          </a:prstGeom>
          <a:solidFill>
            <a:srgbClr val="00B0F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CONTROLLO</a:t>
            </a:r>
            <a:endParaRPr lang="it-IT" sz="2400" b="1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5715040" y="1285860"/>
            <a:ext cx="2786050" cy="2071702"/>
          </a:xfrm>
          <a:prstGeom prst="ellipse">
            <a:avLst/>
          </a:prstGeom>
          <a:solidFill>
            <a:srgbClr val="92D05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TRACCIABILITÀ</a:t>
            </a:r>
            <a:endParaRPr lang="it-IT" b="1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8543956" cy="785818"/>
          </a:xfrm>
          <a:noFill/>
          <a:effectLst>
            <a:innerShdw blurRad="63500" dist="50800" dir="16200000">
              <a:schemeClr val="tx2"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it-IT" sz="1800" b="1" dirty="0" smtClean="0">
                <a:latin typeface="Helvetica" pitchFamily="34" charset="0"/>
                <a:cs typeface="Helvetica" pitchFamily="34" charset="0"/>
              </a:rPr>
              <a:t>PERCHÉ È STATO INTRODOTTO UN NUOVO REGOLAMENTO </a:t>
            </a:r>
            <a:endParaRPr lang="it-IT" sz="1800" b="1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428596" y="642918"/>
            <a:ext cx="87154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2643174" y="3286124"/>
            <a:ext cx="407196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Come si realizzano questi obiettivi ?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571604" y="4214818"/>
            <a:ext cx="6286544" cy="1571636"/>
          </a:xfrm>
          <a:prstGeom prst="rect">
            <a:avLst/>
          </a:prstGeom>
          <a:noFill/>
          <a:ln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dirty="0" smtClean="0">
                <a:solidFill>
                  <a:schemeClr val="tx1"/>
                </a:solidFill>
              </a:rPr>
              <a:t>Ricorso  da parte della Commissione Europea di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3200" b="1" i="1" dirty="0" smtClean="0">
                <a:solidFill>
                  <a:srgbClr val="C00000"/>
                </a:solidFill>
              </a:rPr>
              <a:t>IMPLEMENTING e DELEGATED ACTS </a:t>
            </a:r>
            <a:endParaRPr lang="it-IT" sz="2400" b="1" i="1" dirty="0">
              <a:solidFill>
                <a:srgbClr val="C0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00034" y="785794"/>
            <a:ext cx="835824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228 pagine         10 capitoli         123 articoli      17 allegati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14282" y="0"/>
            <a:ext cx="8543956" cy="785818"/>
          </a:xfrm>
          <a:prstGeom prst="rect">
            <a:avLst/>
          </a:prstGeom>
          <a:noFill/>
          <a:effectLst>
            <a:innerShdw blurRad="63500" dist="50800" dir="16200000">
              <a:schemeClr val="tx2">
                <a:alpha val="50000"/>
              </a:schemeClr>
            </a:inn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latin typeface="Helvetica" pitchFamily="34" charset="0"/>
                <a:ea typeface="+mj-ea"/>
                <a:cs typeface="Helvetica" pitchFamily="34" charset="0"/>
              </a:rPr>
              <a:t>SCOPO DELLA TESI</a:t>
            </a:r>
            <a:endParaRPr kumimoji="0" lang="it-IT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571480"/>
            <a:ext cx="87154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428596" y="2214554"/>
            <a:ext cx="8215370" cy="4143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4000" noProof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- Individuazione funzione e portata</a:t>
            </a:r>
          </a:p>
          <a:p>
            <a:pPr algn="ctr">
              <a:lnSpc>
                <a:spcPct val="150000"/>
              </a:lnSpc>
            </a:pPr>
            <a:r>
              <a:rPr lang="it-IT" sz="4000" noProof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-   Implementing acts</a:t>
            </a:r>
          </a:p>
          <a:p>
            <a:pPr algn="ctr">
              <a:lnSpc>
                <a:spcPct val="150000"/>
              </a:lnSpc>
            </a:pPr>
            <a:r>
              <a:rPr lang="it-IT" sz="4000" noProof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- Delegated acts</a:t>
            </a:r>
          </a:p>
          <a:p>
            <a:pPr algn="ctr">
              <a:lnSpc>
                <a:spcPct val="150000"/>
              </a:lnSpc>
            </a:pPr>
            <a:r>
              <a:rPr lang="it-IT" sz="2800" noProof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it-IT" sz="2800" noProof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</a:br>
            <a:endParaRPr lang="it-IT" sz="2800" noProof="1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ctr" defTabSz="220663">
              <a:lnSpc>
                <a:spcPct val="150000"/>
              </a:lnSpc>
            </a:pPr>
            <a:r>
              <a:rPr lang="it-IT" sz="2400" noProof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it-IT" noProof="1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85720" y="0"/>
            <a:ext cx="8543956" cy="571504"/>
          </a:xfrm>
          <a:prstGeom prst="rect">
            <a:avLst/>
          </a:prstGeom>
          <a:noFill/>
          <a:effectLst>
            <a:innerShdw blurRad="63500" dist="50800" dir="16200000">
              <a:schemeClr val="tx2">
                <a:alpha val="50000"/>
              </a:schemeClr>
            </a:inn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latin typeface="+mj-lt"/>
                <a:ea typeface="+mj-ea"/>
                <a:cs typeface="+mj-cs"/>
              </a:rPr>
              <a:t>IMPLEMENTING AND DELEGATED ACTS</a:t>
            </a:r>
            <a:endParaRPr kumimoji="0" lang="it-IT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85720" y="500042"/>
            <a:ext cx="87154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5929322" y="3929066"/>
            <a:ext cx="2857520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6715140" y="5286388"/>
            <a:ext cx="142876" cy="42862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9481"/>
            <a:ext cx="6929486" cy="570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5429256" y="5143512"/>
            <a:ext cx="2928926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TRATTATO </a:t>
            </a:r>
            <a:r>
              <a:rPr lang="it-IT" sz="1400" b="1" noProof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DI</a:t>
            </a:r>
            <a:r>
              <a:rPr lang="it-IT" sz="14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LISBONA</a:t>
            </a:r>
            <a:r>
              <a:rPr lang="it-IT" sz="1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it-IT" sz="1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</a:br>
            <a:r>
              <a:rPr lang="it-IT" sz="1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1.12.2009</a:t>
            </a:r>
          </a:p>
          <a:p>
            <a:pPr algn="ctr"/>
            <a:endParaRPr lang="it-IT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TFUE</a:t>
            </a:r>
            <a:r>
              <a:rPr lang="it-IT" sz="1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it-IT" sz="1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</a:br>
            <a:r>
              <a:rPr lang="it-IT" sz="1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Art. 290</a:t>
            </a:r>
          </a:p>
          <a:p>
            <a:pPr algn="ctr"/>
            <a:r>
              <a:rPr lang="it-IT" sz="1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Art. 291</a:t>
            </a:r>
          </a:p>
          <a:p>
            <a:pPr algn="ctr"/>
            <a:endParaRPr lang="it-IT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15" name="Freccia a destra 14"/>
          <p:cNvSpPr/>
          <p:nvPr/>
        </p:nvSpPr>
        <p:spPr>
          <a:xfrm>
            <a:off x="5143504" y="5572140"/>
            <a:ext cx="857256" cy="14287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2571736" y="4929198"/>
            <a:ext cx="2500330" cy="164307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14282" y="0"/>
            <a:ext cx="8543956" cy="785818"/>
          </a:xfrm>
          <a:prstGeom prst="rect">
            <a:avLst/>
          </a:prstGeom>
          <a:noFill/>
          <a:effectLst>
            <a:innerShdw blurRad="63500" dist="50800" dir="16200000">
              <a:schemeClr val="tx2">
                <a:alpha val="50000"/>
              </a:schemeClr>
            </a:inn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latin typeface="+mj-lt"/>
                <a:ea typeface="+mj-ea"/>
                <a:cs typeface="+mj-cs"/>
              </a:rPr>
              <a:t>ATTI DELEGATI - ART. 115 </a:t>
            </a:r>
            <a:r>
              <a:rPr lang="it-IT" b="1" dirty="0" smtClean="0">
                <a:latin typeface="Helvetica" pitchFamily="34" charset="0"/>
                <a:ea typeface="+mj-ea"/>
                <a:cs typeface="Helvetica" pitchFamily="34" charset="0"/>
              </a:rPr>
              <a:t>REGOLAMENTO</a:t>
            </a:r>
            <a:r>
              <a:rPr lang="it-IT" b="1" dirty="0" smtClean="0">
                <a:latin typeface="+mj-lt"/>
                <a:ea typeface="+mj-ea"/>
                <a:cs typeface="+mj-cs"/>
              </a:rPr>
              <a:t> 2017/745 </a:t>
            </a:r>
            <a:endParaRPr kumimoji="0" lang="it-IT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642918"/>
            <a:ext cx="87154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2357422" y="500042"/>
            <a:ext cx="471490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12 ATTI DELEGATI</a:t>
            </a:r>
            <a:endParaRPr lang="it-IT" sz="2400" dirty="0">
              <a:solidFill>
                <a:srgbClr val="C00000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2" name="Segnaposto contenuto 4" descr="C:\Users\Elisa\Pictures\Screenshots\Screenshot (1894)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50112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2786050" y="6524976"/>
            <a:ext cx="4000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/>
              <a:t>Tabella dell’ autrice</a:t>
            </a:r>
            <a:endParaRPr lang="it-IT" sz="1100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3786182" y="1643050"/>
            <a:ext cx="1071570" cy="35719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arrotondato 19"/>
          <p:cNvSpPr/>
          <p:nvPr/>
        </p:nvSpPr>
        <p:spPr>
          <a:xfrm>
            <a:off x="3571868" y="2000240"/>
            <a:ext cx="1285884" cy="35719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2714612" y="3143248"/>
            <a:ext cx="2857520" cy="35719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3643306" y="2357430"/>
            <a:ext cx="5072098" cy="35719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arrotondato 23"/>
          <p:cNvSpPr/>
          <p:nvPr/>
        </p:nvSpPr>
        <p:spPr>
          <a:xfrm>
            <a:off x="4500562" y="3857628"/>
            <a:ext cx="1643074" cy="35719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u="sng" dirty="0" smtClean="0"/>
              <a:t>il quale dovrà redigere nuovi report</a:t>
            </a:r>
            <a:br>
              <a:rPr lang="it-IT" u="sng" dirty="0" smtClean="0"/>
            </a:br>
            <a:endParaRPr lang="it-IT" dirty="0"/>
          </a:p>
        </p:txBody>
      </p:sp>
      <p:sp>
        <p:nvSpPr>
          <p:cNvPr id="25" name="Rettangolo arrotondato 24"/>
          <p:cNvSpPr/>
          <p:nvPr/>
        </p:nvSpPr>
        <p:spPr>
          <a:xfrm>
            <a:off x="5786446" y="4286256"/>
            <a:ext cx="785818" cy="35719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arrotondato 28"/>
          <p:cNvSpPr/>
          <p:nvPr/>
        </p:nvSpPr>
        <p:spPr>
          <a:xfrm>
            <a:off x="4929190" y="5143512"/>
            <a:ext cx="785818" cy="35719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6715140" y="5572140"/>
            <a:ext cx="1143008" cy="35719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214282" y="1785926"/>
          <a:ext cx="569120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5857884" y="2285992"/>
            <a:ext cx="328611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AD OGGI PRIVI </a:t>
            </a:r>
            <a:r>
              <a:rPr lang="it-IT" sz="2800" b="1" noProof="1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DI</a:t>
            </a:r>
            <a:r>
              <a:rPr lang="it-IT" sz="2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 RISPONDENZA</a:t>
            </a:r>
            <a:endParaRPr lang="it-IT" sz="2800" b="1" dirty="0">
              <a:solidFill>
                <a:srgbClr val="C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14282" y="0"/>
            <a:ext cx="8543956" cy="785818"/>
          </a:xfrm>
          <a:prstGeom prst="rect">
            <a:avLst/>
          </a:prstGeom>
          <a:noFill/>
          <a:effectLst>
            <a:innerShdw blurRad="63500" dist="50800" dir="16200000">
              <a:schemeClr val="tx2">
                <a:alpha val="50000"/>
              </a:schemeClr>
            </a:inn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latin typeface="+mj-lt"/>
                <a:ea typeface="+mj-ea"/>
                <a:cs typeface="+mj-cs"/>
              </a:rPr>
              <a:t>ATTI DELEGATI - ART. 115 </a:t>
            </a:r>
            <a:r>
              <a:rPr lang="it-IT" b="1" dirty="0" smtClean="0">
                <a:latin typeface="Helvetica" pitchFamily="34" charset="0"/>
                <a:ea typeface="+mj-ea"/>
                <a:cs typeface="Helvetica" pitchFamily="34" charset="0"/>
              </a:rPr>
              <a:t>REGOLAMENTO</a:t>
            </a:r>
            <a:r>
              <a:rPr lang="it-IT" b="1" dirty="0" smtClean="0">
                <a:latin typeface="+mj-lt"/>
                <a:ea typeface="+mj-ea"/>
                <a:cs typeface="+mj-cs"/>
              </a:rPr>
              <a:t> 2017/745 </a:t>
            </a:r>
            <a:endParaRPr kumimoji="0" lang="it-IT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214282" y="642918"/>
            <a:ext cx="87154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14282" y="0"/>
            <a:ext cx="8543956" cy="571504"/>
          </a:xfrm>
          <a:noFill/>
          <a:effectLst>
            <a:innerShdw blurRad="63500" dist="50800" dir="16200000">
              <a:schemeClr val="tx2"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it-IT" sz="1800" b="1" dirty="0" smtClean="0"/>
              <a:t>ATTI DELEGATI</a:t>
            </a:r>
            <a:endParaRPr lang="it-IT" sz="1800" b="1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285720" y="571480"/>
            <a:ext cx="87154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arrotondato 14"/>
          <p:cNvSpPr/>
          <p:nvPr/>
        </p:nvSpPr>
        <p:spPr>
          <a:xfrm>
            <a:off x="3500430" y="857232"/>
            <a:ext cx="1857388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800"/>
              </a:spcBef>
            </a:pPr>
            <a:r>
              <a:rPr lang="it-IT" sz="1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it-IT" sz="1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</a:b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2571736" y="714356"/>
            <a:ext cx="4429156" cy="8572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noProof="1" smtClean="0">
                <a:solidFill>
                  <a:schemeClr val="tx1"/>
                </a:solidFill>
              </a:rPr>
              <a:t>Delegated Act  n. 1</a:t>
            </a:r>
            <a:endParaRPr lang="it-IT" sz="1400" noProof="1" smtClean="0">
              <a:solidFill>
                <a:schemeClr val="tx1"/>
              </a:solidFill>
            </a:endParaRPr>
          </a:p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(art. 115 che rimanda all’art 1§ 5 del Reg. 2017/745</a:t>
            </a:r>
            <a:r>
              <a:rPr lang="it-IT" sz="1600" dirty="0" smtClean="0">
                <a:solidFill>
                  <a:schemeClr val="tx1"/>
                </a:solidFill>
              </a:rPr>
              <a:t>)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357290" y="6215082"/>
            <a:ext cx="692948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PRIVO</a:t>
            </a:r>
            <a:r>
              <a:rPr lang="it-IT" sz="2800" b="1" noProof="1" smtClean="0">
                <a:solidFill>
                  <a:srgbClr val="C00000"/>
                </a:solidFill>
              </a:rPr>
              <a:t> DI </a:t>
            </a:r>
            <a:r>
              <a:rPr lang="it-IT" sz="2800" b="1" dirty="0" smtClean="0">
                <a:solidFill>
                  <a:srgbClr val="C00000"/>
                </a:solidFill>
              </a:rPr>
              <a:t>RISPONDENZA</a:t>
            </a:r>
            <a:endParaRPr lang="it-IT" sz="2800" b="1" dirty="0">
              <a:solidFill>
                <a:srgbClr val="C0000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1643050"/>
            <a:ext cx="7929618" cy="4526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14640</TotalTime>
  <Words>393</Words>
  <Application>Microsoft Office PowerPoint</Application>
  <PresentationFormat>Presentazione su schermo (4:3)</PresentationFormat>
  <Paragraphs>103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Diapositiva 2</vt:lpstr>
      <vt:lpstr>Diapositiva 3</vt:lpstr>
      <vt:lpstr>PERCHÉ È STATO INTRODOTTO UN NUOVO REGOLAMENTO </vt:lpstr>
      <vt:lpstr>Diapositiva 5</vt:lpstr>
      <vt:lpstr>Diapositiva 6</vt:lpstr>
      <vt:lpstr>Diapositiva 7</vt:lpstr>
      <vt:lpstr>Diapositiva 8</vt:lpstr>
      <vt:lpstr>ATTI DELEGATI</vt:lpstr>
      <vt:lpstr>ATTI DELEGATI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ALMA MATER STUDIORUM  UNIVERSITA’ DI BOLOGNA   SCUOLA DI FARMACIA, BIOTECNOLOGIE E SCIENZE MOTORIE  CORSO DI LAUREA IN SCIENZE FARMACEUTICHE APPLICATE  curriculum  INFORMAZIONE SCIENTIFICA SUL FARMACO</dc:title>
  <dc:creator>Elisa</dc:creator>
  <cp:lastModifiedBy>Elisa</cp:lastModifiedBy>
  <cp:revision>203</cp:revision>
  <dcterms:created xsi:type="dcterms:W3CDTF">2022-03-08T18:19:42Z</dcterms:created>
  <dcterms:modified xsi:type="dcterms:W3CDTF">2022-03-26T21:37:03Z</dcterms:modified>
</cp:coreProperties>
</file>